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8000" cx="12192000"/>
  <p:notesSz cx="12192000" cy="6858000"/>
  <p:embeddedFontLst>
    <p:embeddedFont>
      <p:font typeface="Helvetica Neue"/>
      <p:regular r:id="rId95"/>
      <p:bold r:id="rId96"/>
      <p:italic r:id="rId97"/>
      <p:boldItalic r:id="rId98"/>
    </p:embeddedFont>
    <p:embeddedFont>
      <p:font typeface="Cambria Math"/>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100" roundtripDataSignature="AMtx7mijRkbH1Uu5f6vgqQ3bitim2Tj7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22D134-7A22-4D69-8675-0E2FE5734ABF}">
  <a:tblStyle styleId="{6722D134-7A22-4D69-8675-0E2FE5734ABF}"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regular.fntdata"/><Relationship Id="rId94" Type="http://schemas.openxmlformats.org/officeDocument/2006/relationships/slide" Target="slides/slide88.xml"/><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5.xml"/><Relationship Id="rId99" Type="http://schemas.openxmlformats.org/officeDocument/2006/relationships/font" Target="fonts/CambriaMath-regular.fntdata"/><Relationship Id="rId10" Type="http://schemas.openxmlformats.org/officeDocument/2006/relationships/slide" Target="slides/slide4.xml"/><Relationship Id="rId98"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682fe591e_0_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2c682fe591e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 name="Google Shape;51;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3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3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3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4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4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4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4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4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4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4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4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p4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p5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5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5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5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5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5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4b41cfc532ae65a_0:notes"/>
          <p:cNvSpPr txBox="1"/>
          <p:nvPr>
            <p:ph idx="1" type="body"/>
          </p:nvPr>
        </p:nvSpPr>
        <p:spPr>
          <a:xfrm>
            <a:off x="1219200" y="3300413"/>
            <a:ext cx="9753600" cy="27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5" name="Google Shape;765;g34b41cfc532ae65a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5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p5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5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5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5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6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6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04" name="Google Shape;80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12" name="Google Shape;8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18" name="Google Shape;81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28" name="Google Shape;82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36" name="Google Shape;83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844" name="Google Shape;84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6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6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6" name="Google Shape;856;p6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7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p7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2: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9" name="Google Shape;879;p7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3: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5" name="Google Shape;885;p7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4: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7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5: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3" name="Google Shape;903;p7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76: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7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7: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7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78: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p7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7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0: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8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81: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2" name="Google Shape;1042;p8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47" name="Google Shape;104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53" name="Google Shape;10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59" name="Google Shape;105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64" name="Google Shape;106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070" name="Google Shape;107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txBox="1"/>
          <p:nvPr>
            <p:ph idx="1" type="body"/>
          </p:nvPr>
        </p:nvSpPr>
        <p:spPr>
          <a:xfrm>
            <a:off x="1219200" y="3300413"/>
            <a:ext cx="97536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88"/>
          <p:cNvSpPr txBox="1"/>
          <p:nvPr>
            <p:ph type="ctrTitle"/>
          </p:nvPr>
        </p:nvSpPr>
        <p:spPr>
          <a:xfrm>
            <a:off x="4412869" y="2234641"/>
            <a:ext cx="3366261" cy="9404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6000" u="sng">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8"/>
          <p:cNvSpPr txBox="1"/>
          <p:nvPr>
            <p:ph idx="1" type="subTitle"/>
          </p:nvPr>
        </p:nvSpPr>
        <p:spPr>
          <a:xfrm>
            <a:off x="3158870" y="3532377"/>
            <a:ext cx="5874258" cy="69659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4400" u="sng">
                <a:solidFill>
                  <a:srgbClr val="FF0000"/>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89"/>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9"/>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 name="Google Shape;24;p8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 name="Shape 27"/>
        <p:cNvGrpSpPr/>
        <p:nvPr/>
      </p:nvGrpSpPr>
      <p:grpSpPr>
        <a:xfrm>
          <a:off x="0" y="0"/>
          <a:ext cx="0" cy="0"/>
          <a:chOff x="0" y="0"/>
          <a:chExt cx="0" cy="0"/>
        </a:xfrm>
      </p:grpSpPr>
      <p:sp>
        <p:nvSpPr>
          <p:cNvPr id="28" name="Google Shape;28;p9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91"/>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9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9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9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 name="Shape 36"/>
        <p:cNvGrpSpPr/>
        <p:nvPr/>
      </p:nvGrpSpPr>
      <p:grpSpPr>
        <a:xfrm>
          <a:off x="0" y="0"/>
          <a:ext cx="0" cy="0"/>
          <a:chOff x="0" y="0"/>
          <a:chExt cx="0" cy="0"/>
        </a:xfrm>
      </p:grpSpPr>
      <p:sp>
        <p:nvSpPr>
          <p:cNvPr id="37" name="Google Shape;37;p92"/>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400">
                <a:solidFill>
                  <a:srgbClr val="FF000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9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9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9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9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7"/>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400" u="none" cap="none" strike="noStrike">
                <a:solidFill>
                  <a:srgbClr val="FF0000"/>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7"/>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8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jpg"/><Relationship Id="rId4" Type="http://schemas.openxmlformats.org/officeDocument/2006/relationships/image" Target="../media/image19.png"/><Relationship Id="rId5" Type="http://schemas.openxmlformats.org/officeDocument/2006/relationships/image" Target="../media/image52.jpg"/><Relationship Id="rId6"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32.png"/></Relationships>
</file>

<file path=ppt/slides/_rels/slide45.xml.rels><?xml version="1.0" encoding="UTF-8" standalone="yes"?><Relationships xmlns="http://schemas.openxmlformats.org/package/2006/relationships"><Relationship Id="rId20" Type="http://schemas.openxmlformats.org/officeDocument/2006/relationships/image" Target="../media/image42.png"/><Relationship Id="rId11" Type="http://schemas.openxmlformats.org/officeDocument/2006/relationships/image" Target="../media/image35.png"/><Relationship Id="rId10" Type="http://schemas.openxmlformats.org/officeDocument/2006/relationships/image" Target="../media/image37.png"/><Relationship Id="rId13" Type="http://schemas.openxmlformats.org/officeDocument/2006/relationships/image" Target="../media/image44.png"/><Relationship Id="rId12"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7.jpg"/><Relationship Id="rId4" Type="http://schemas.openxmlformats.org/officeDocument/2006/relationships/image" Target="../media/image23.png"/><Relationship Id="rId9" Type="http://schemas.openxmlformats.org/officeDocument/2006/relationships/image" Target="../media/image64.png"/><Relationship Id="rId15" Type="http://schemas.openxmlformats.org/officeDocument/2006/relationships/image" Target="../media/image49.png"/><Relationship Id="rId14" Type="http://schemas.openxmlformats.org/officeDocument/2006/relationships/image" Target="../media/image39.png"/><Relationship Id="rId17" Type="http://schemas.openxmlformats.org/officeDocument/2006/relationships/image" Target="../media/image43.png"/><Relationship Id="rId16" Type="http://schemas.openxmlformats.org/officeDocument/2006/relationships/image" Target="../media/image67.png"/><Relationship Id="rId5" Type="http://schemas.openxmlformats.org/officeDocument/2006/relationships/image" Target="../media/image29.png"/><Relationship Id="rId19" Type="http://schemas.openxmlformats.org/officeDocument/2006/relationships/image" Target="../media/image46.png"/><Relationship Id="rId6" Type="http://schemas.openxmlformats.org/officeDocument/2006/relationships/image" Target="../media/image50.png"/><Relationship Id="rId18" Type="http://schemas.openxmlformats.org/officeDocument/2006/relationships/image" Target="../media/image48.png"/><Relationship Id="rId7" Type="http://schemas.openxmlformats.org/officeDocument/2006/relationships/image" Target="../media/image34.png"/><Relationship Id="rId8" Type="http://schemas.openxmlformats.org/officeDocument/2006/relationships/image" Target="../media/image33.png"/></Relationships>
</file>

<file path=ppt/slides/_rels/slide46.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61.png"/><Relationship Id="rId13" Type="http://schemas.openxmlformats.org/officeDocument/2006/relationships/image" Target="../media/image70.png"/><Relationship Id="rId12"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1.png"/><Relationship Id="rId4" Type="http://schemas.openxmlformats.org/officeDocument/2006/relationships/image" Target="../media/image45.jpg"/><Relationship Id="rId9" Type="http://schemas.openxmlformats.org/officeDocument/2006/relationships/image" Target="../media/image54.png"/><Relationship Id="rId15" Type="http://schemas.openxmlformats.org/officeDocument/2006/relationships/image" Target="../media/image58.png"/><Relationship Id="rId14" Type="http://schemas.openxmlformats.org/officeDocument/2006/relationships/image" Target="../media/image59.png"/><Relationship Id="rId5" Type="http://schemas.openxmlformats.org/officeDocument/2006/relationships/image" Target="../media/image56.png"/><Relationship Id="rId6" Type="http://schemas.openxmlformats.org/officeDocument/2006/relationships/image" Target="../media/image66.png"/><Relationship Id="rId7" Type="http://schemas.openxmlformats.org/officeDocument/2006/relationships/image" Target="../media/image55.png"/><Relationship Id="rId8" Type="http://schemas.openxmlformats.org/officeDocument/2006/relationships/image" Target="../media/image57.png"/></Relationships>
</file>

<file path=ppt/slides/_rels/slide47.xml.rels><?xml version="1.0" encoding="UTF-8" standalone="yes"?><Relationships xmlns="http://schemas.openxmlformats.org/package/2006/relationships"><Relationship Id="rId20" Type="http://schemas.openxmlformats.org/officeDocument/2006/relationships/image" Target="../media/image111.png"/><Relationship Id="rId22" Type="http://schemas.openxmlformats.org/officeDocument/2006/relationships/image" Target="../media/image81.png"/><Relationship Id="rId21" Type="http://schemas.openxmlformats.org/officeDocument/2006/relationships/image" Target="../media/image106.png"/><Relationship Id="rId24" Type="http://schemas.openxmlformats.org/officeDocument/2006/relationships/image" Target="../media/image86.png"/><Relationship Id="rId23" Type="http://schemas.openxmlformats.org/officeDocument/2006/relationships/image" Target="../media/image78.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0.png"/><Relationship Id="rId4" Type="http://schemas.openxmlformats.org/officeDocument/2006/relationships/image" Target="../media/image62.png"/><Relationship Id="rId9" Type="http://schemas.openxmlformats.org/officeDocument/2006/relationships/image" Target="../media/image75.png"/><Relationship Id="rId26" Type="http://schemas.openxmlformats.org/officeDocument/2006/relationships/image" Target="../media/image77.png"/><Relationship Id="rId25" Type="http://schemas.openxmlformats.org/officeDocument/2006/relationships/image" Target="../media/image79.png"/><Relationship Id="rId28" Type="http://schemas.openxmlformats.org/officeDocument/2006/relationships/image" Target="../media/image95.png"/><Relationship Id="rId27" Type="http://schemas.openxmlformats.org/officeDocument/2006/relationships/image" Target="../media/image94.png"/><Relationship Id="rId5" Type="http://schemas.openxmlformats.org/officeDocument/2006/relationships/image" Target="../media/image65.png"/><Relationship Id="rId6" Type="http://schemas.openxmlformats.org/officeDocument/2006/relationships/image" Target="../media/image72.png"/><Relationship Id="rId29" Type="http://schemas.openxmlformats.org/officeDocument/2006/relationships/image" Target="../media/image83.png"/><Relationship Id="rId7" Type="http://schemas.openxmlformats.org/officeDocument/2006/relationships/image" Target="../media/image69.png"/><Relationship Id="rId8" Type="http://schemas.openxmlformats.org/officeDocument/2006/relationships/image" Target="../media/image60.png"/><Relationship Id="rId11" Type="http://schemas.openxmlformats.org/officeDocument/2006/relationships/image" Target="../media/image68.png"/><Relationship Id="rId10" Type="http://schemas.openxmlformats.org/officeDocument/2006/relationships/image" Target="../media/image73.png"/><Relationship Id="rId13" Type="http://schemas.openxmlformats.org/officeDocument/2006/relationships/image" Target="../media/image71.png"/><Relationship Id="rId12" Type="http://schemas.openxmlformats.org/officeDocument/2006/relationships/image" Target="../media/image63.png"/><Relationship Id="rId15" Type="http://schemas.openxmlformats.org/officeDocument/2006/relationships/image" Target="../media/image74.png"/><Relationship Id="rId14" Type="http://schemas.openxmlformats.org/officeDocument/2006/relationships/image" Target="../media/image92.png"/><Relationship Id="rId17" Type="http://schemas.openxmlformats.org/officeDocument/2006/relationships/image" Target="../media/image84.png"/><Relationship Id="rId16" Type="http://schemas.openxmlformats.org/officeDocument/2006/relationships/image" Target="../media/image85.png"/><Relationship Id="rId19" Type="http://schemas.openxmlformats.org/officeDocument/2006/relationships/image" Target="../media/image76.png"/><Relationship Id="rId18" Type="http://schemas.openxmlformats.org/officeDocument/2006/relationships/image" Target="../media/image82.png"/></Relationships>
</file>

<file path=ppt/slides/_rels/slide48.xml.rels><?xml version="1.0" encoding="UTF-8" standalone="yes"?><Relationships xmlns="http://schemas.openxmlformats.org/package/2006/relationships"><Relationship Id="rId40" Type="http://schemas.openxmlformats.org/officeDocument/2006/relationships/image" Target="../media/image157.png"/><Relationship Id="rId42" Type="http://schemas.openxmlformats.org/officeDocument/2006/relationships/image" Target="../media/image135.png"/><Relationship Id="rId41" Type="http://schemas.openxmlformats.org/officeDocument/2006/relationships/image" Target="../media/image123.png"/><Relationship Id="rId44" Type="http://schemas.openxmlformats.org/officeDocument/2006/relationships/image" Target="../media/image122.png"/><Relationship Id="rId43" Type="http://schemas.openxmlformats.org/officeDocument/2006/relationships/image" Target="../media/image129.png"/><Relationship Id="rId46" Type="http://schemas.openxmlformats.org/officeDocument/2006/relationships/image" Target="../media/image178.png"/><Relationship Id="rId45" Type="http://schemas.openxmlformats.org/officeDocument/2006/relationships/image" Target="../media/image143.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07.png"/><Relationship Id="rId4" Type="http://schemas.openxmlformats.org/officeDocument/2006/relationships/image" Target="../media/image108.png"/><Relationship Id="rId9" Type="http://schemas.openxmlformats.org/officeDocument/2006/relationships/image" Target="../media/image90.png"/><Relationship Id="rId48" Type="http://schemas.openxmlformats.org/officeDocument/2006/relationships/image" Target="../media/image125.png"/><Relationship Id="rId47" Type="http://schemas.openxmlformats.org/officeDocument/2006/relationships/image" Target="../media/image126.png"/><Relationship Id="rId49" Type="http://schemas.openxmlformats.org/officeDocument/2006/relationships/image" Target="../media/image145.png"/><Relationship Id="rId5" Type="http://schemas.openxmlformats.org/officeDocument/2006/relationships/image" Target="../media/image87.png"/><Relationship Id="rId6" Type="http://schemas.openxmlformats.org/officeDocument/2006/relationships/image" Target="../media/image140.png"/><Relationship Id="rId7" Type="http://schemas.openxmlformats.org/officeDocument/2006/relationships/image" Target="../media/image88.png"/><Relationship Id="rId8" Type="http://schemas.openxmlformats.org/officeDocument/2006/relationships/image" Target="../media/image89.png"/><Relationship Id="rId31" Type="http://schemas.openxmlformats.org/officeDocument/2006/relationships/image" Target="../media/image149.png"/><Relationship Id="rId30" Type="http://schemas.openxmlformats.org/officeDocument/2006/relationships/image" Target="../media/image110.png"/><Relationship Id="rId33" Type="http://schemas.openxmlformats.org/officeDocument/2006/relationships/image" Target="../media/image127.png"/><Relationship Id="rId32" Type="http://schemas.openxmlformats.org/officeDocument/2006/relationships/image" Target="../media/image115.png"/><Relationship Id="rId35" Type="http://schemas.openxmlformats.org/officeDocument/2006/relationships/image" Target="../media/image130.png"/><Relationship Id="rId34" Type="http://schemas.openxmlformats.org/officeDocument/2006/relationships/image" Target="../media/image119.png"/><Relationship Id="rId37" Type="http://schemas.openxmlformats.org/officeDocument/2006/relationships/image" Target="../media/image118.png"/><Relationship Id="rId36" Type="http://schemas.openxmlformats.org/officeDocument/2006/relationships/image" Target="../media/image121.png"/><Relationship Id="rId39" Type="http://schemas.openxmlformats.org/officeDocument/2006/relationships/image" Target="../media/image132.png"/><Relationship Id="rId38" Type="http://schemas.openxmlformats.org/officeDocument/2006/relationships/image" Target="../media/image124.png"/><Relationship Id="rId61" Type="http://schemas.openxmlformats.org/officeDocument/2006/relationships/image" Target="../media/image153.png"/><Relationship Id="rId20" Type="http://schemas.openxmlformats.org/officeDocument/2006/relationships/image" Target="../media/image105.png"/><Relationship Id="rId22" Type="http://schemas.openxmlformats.org/officeDocument/2006/relationships/image" Target="../media/image113.png"/><Relationship Id="rId21" Type="http://schemas.openxmlformats.org/officeDocument/2006/relationships/image" Target="../media/image104.png"/><Relationship Id="rId24" Type="http://schemas.openxmlformats.org/officeDocument/2006/relationships/image" Target="../media/image120.png"/><Relationship Id="rId23" Type="http://schemas.openxmlformats.org/officeDocument/2006/relationships/image" Target="../media/image102.png"/><Relationship Id="rId60" Type="http://schemas.openxmlformats.org/officeDocument/2006/relationships/image" Target="../media/image150.png"/><Relationship Id="rId26" Type="http://schemas.openxmlformats.org/officeDocument/2006/relationships/image" Target="../media/image109.png"/><Relationship Id="rId25" Type="http://schemas.openxmlformats.org/officeDocument/2006/relationships/image" Target="../media/image112.png"/><Relationship Id="rId28" Type="http://schemas.openxmlformats.org/officeDocument/2006/relationships/image" Target="../media/image117.png"/><Relationship Id="rId27" Type="http://schemas.openxmlformats.org/officeDocument/2006/relationships/image" Target="../media/image116.png"/><Relationship Id="rId29" Type="http://schemas.openxmlformats.org/officeDocument/2006/relationships/image" Target="../media/image134.png"/><Relationship Id="rId51" Type="http://schemas.openxmlformats.org/officeDocument/2006/relationships/image" Target="../media/image141.png"/><Relationship Id="rId50" Type="http://schemas.openxmlformats.org/officeDocument/2006/relationships/image" Target="../media/image131.png"/><Relationship Id="rId53" Type="http://schemas.openxmlformats.org/officeDocument/2006/relationships/image" Target="../media/image137.png"/><Relationship Id="rId52" Type="http://schemas.openxmlformats.org/officeDocument/2006/relationships/image" Target="../media/image128.png"/><Relationship Id="rId11" Type="http://schemas.openxmlformats.org/officeDocument/2006/relationships/image" Target="../media/image93.png"/><Relationship Id="rId55" Type="http://schemas.openxmlformats.org/officeDocument/2006/relationships/image" Target="../media/image139.png"/><Relationship Id="rId10" Type="http://schemas.openxmlformats.org/officeDocument/2006/relationships/image" Target="../media/image100.png"/><Relationship Id="rId54" Type="http://schemas.openxmlformats.org/officeDocument/2006/relationships/image" Target="../media/image136.png"/><Relationship Id="rId13" Type="http://schemas.openxmlformats.org/officeDocument/2006/relationships/image" Target="../media/image101.png"/><Relationship Id="rId57" Type="http://schemas.openxmlformats.org/officeDocument/2006/relationships/image" Target="../media/image138.png"/><Relationship Id="rId12" Type="http://schemas.openxmlformats.org/officeDocument/2006/relationships/image" Target="../media/image91.png"/><Relationship Id="rId56" Type="http://schemas.openxmlformats.org/officeDocument/2006/relationships/image" Target="../media/image133.png"/><Relationship Id="rId15" Type="http://schemas.openxmlformats.org/officeDocument/2006/relationships/image" Target="../media/image96.png"/><Relationship Id="rId59" Type="http://schemas.openxmlformats.org/officeDocument/2006/relationships/image" Target="../media/image170.png"/><Relationship Id="rId14" Type="http://schemas.openxmlformats.org/officeDocument/2006/relationships/image" Target="../media/image103.png"/><Relationship Id="rId58" Type="http://schemas.openxmlformats.org/officeDocument/2006/relationships/image" Target="../media/image163.png"/><Relationship Id="rId17" Type="http://schemas.openxmlformats.org/officeDocument/2006/relationships/image" Target="../media/image97.png"/><Relationship Id="rId16" Type="http://schemas.openxmlformats.org/officeDocument/2006/relationships/image" Target="../media/image99.png"/><Relationship Id="rId19" Type="http://schemas.openxmlformats.org/officeDocument/2006/relationships/image" Target="../media/image98.png"/><Relationship Id="rId18" Type="http://schemas.openxmlformats.org/officeDocument/2006/relationships/image" Target="../media/image114.png"/></Relationships>
</file>

<file path=ppt/slides/_rels/slide49.xml.rels><?xml version="1.0" encoding="UTF-8" standalone="yes"?><Relationships xmlns="http://schemas.openxmlformats.org/package/2006/relationships"><Relationship Id="rId40" Type="http://schemas.openxmlformats.org/officeDocument/2006/relationships/image" Target="../media/image181.png"/><Relationship Id="rId42" Type="http://schemas.openxmlformats.org/officeDocument/2006/relationships/image" Target="../media/image219.png"/><Relationship Id="rId41" Type="http://schemas.openxmlformats.org/officeDocument/2006/relationships/image" Target="../media/image193.png"/><Relationship Id="rId44" Type="http://schemas.openxmlformats.org/officeDocument/2006/relationships/image" Target="../media/image186.png"/><Relationship Id="rId43" Type="http://schemas.openxmlformats.org/officeDocument/2006/relationships/image" Target="../media/image194.png"/><Relationship Id="rId46" Type="http://schemas.openxmlformats.org/officeDocument/2006/relationships/image" Target="../media/image192.png"/><Relationship Id="rId45" Type="http://schemas.openxmlformats.org/officeDocument/2006/relationships/image" Target="../media/image188.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8.png"/><Relationship Id="rId4" Type="http://schemas.openxmlformats.org/officeDocument/2006/relationships/image" Target="../media/image154.png"/><Relationship Id="rId9" Type="http://schemas.openxmlformats.org/officeDocument/2006/relationships/image" Target="../media/image142.png"/><Relationship Id="rId48" Type="http://schemas.openxmlformats.org/officeDocument/2006/relationships/image" Target="../media/image190.png"/><Relationship Id="rId47" Type="http://schemas.openxmlformats.org/officeDocument/2006/relationships/image" Target="../media/image195.png"/><Relationship Id="rId49" Type="http://schemas.openxmlformats.org/officeDocument/2006/relationships/image" Target="../media/image202.png"/><Relationship Id="rId5" Type="http://schemas.openxmlformats.org/officeDocument/2006/relationships/image" Target="../media/image144.png"/><Relationship Id="rId6" Type="http://schemas.openxmlformats.org/officeDocument/2006/relationships/image" Target="../media/image151.png"/><Relationship Id="rId7" Type="http://schemas.openxmlformats.org/officeDocument/2006/relationships/image" Target="../media/image146.png"/><Relationship Id="rId8" Type="http://schemas.openxmlformats.org/officeDocument/2006/relationships/image" Target="../media/image152.png"/><Relationship Id="rId73" Type="http://schemas.openxmlformats.org/officeDocument/2006/relationships/image" Target="../media/image217.png"/><Relationship Id="rId72" Type="http://schemas.openxmlformats.org/officeDocument/2006/relationships/image" Target="../media/image221.png"/><Relationship Id="rId31" Type="http://schemas.openxmlformats.org/officeDocument/2006/relationships/image" Target="../media/image173.png"/><Relationship Id="rId75" Type="http://schemas.openxmlformats.org/officeDocument/2006/relationships/image" Target="../media/image232.png"/><Relationship Id="rId30" Type="http://schemas.openxmlformats.org/officeDocument/2006/relationships/image" Target="../media/image169.png"/><Relationship Id="rId74" Type="http://schemas.openxmlformats.org/officeDocument/2006/relationships/image" Target="../media/image261.png"/><Relationship Id="rId33" Type="http://schemas.openxmlformats.org/officeDocument/2006/relationships/image" Target="../media/image172.png"/><Relationship Id="rId77" Type="http://schemas.openxmlformats.org/officeDocument/2006/relationships/image" Target="../media/image218.png"/><Relationship Id="rId32" Type="http://schemas.openxmlformats.org/officeDocument/2006/relationships/image" Target="../media/image187.png"/><Relationship Id="rId76" Type="http://schemas.openxmlformats.org/officeDocument/2006/relationships/image" Target="../media/image231.png"/><Relationship Id="rId35" Type="http://schemas.openxmlformats.org/officeDocument/2006/relationships/image" Target="../media/image174.png"/><Relationship Id="rId79" Type="http://schemas.openxmlformats.org/officeDocument/2006/relationships/image" Target="../media/image264.png"/><Relationship Id="rId34" Type="http://schemas.openxmlformats.org/officeDocument/2006/relationships/image" Target="../media/image206.png"/><Relationship Id="rId78" Type="http://schemas.openxmlformats.org/officeDocument/2006/relationships/image" Target="../media/image216.png"/><Relationship Id="rId71" Type="http://schemas.openxmlformats.org/officeDocument/2006/relationships/image" Target="../media/image214.png"/><Relationship Id="rId70" Type="http://schemas.openxmlformats.org/officeDocument/2006/relationships/image" Target="../media/image222.png"/><Relationship Id="rId37" Type="http://schemas.openxmlformats.org/officeDocument/2006/relationships/image" Target="../media/image183.png"/><Relationship Id="rId36" Type="http://schemas.openxmlformats.org/officeDocument/2006/relationships/image" Target="../media/image182.png"/><Relationship Id="rId39" Type="http://schemas.openxmlformats.org/officeDocument/2006/relationships/image" Target="../media/image180.png"/><Relationship Id="rId38" Type="http://schemas.openxmlformats.org/officeDocument/2006/relationships/image" Target="../media/image185.png"/><Relationship Id="rId62" Type="http://schemas.openxmlformats.org/officeDocument/2006/relationships/image" Target="../media/image203.png"/><Relationship Id="rId61" Type="http://schemas.openxmlformats.org/officeDocument/2006/relationships/image" Target="../media/image204.png"/><Relationship Id="rId20" Type="http://schemas.openxmlformats.org/officeDocument/2006/relationships/image" Target="../media/image175.png"/><Relationship Id="rId64" Type="http://schemas.openxmlformats.org/officeDocument/2006/relationships/image" Target="../media/image220.png"/><Relationship Id="rId63" Type="http://schemas.openxmlformats.org/officeDocument/2006/relationships/image" Target="../media/image197.png"/><Relationship Id="rId22" Type="http://schemas.openxmlformats.org/officeDocument/2006/relationships/image" Target="../media/image184.png"/><Relationship Id="rId66" Type="http://schemas.openxmlformats.org/officeDocument/2006/relationships/image" Target="../media/image228.png"/><Relationship Id="rId21" Type="http://schemas.openxmlformats.org/officeDocument/2006/relationships/image" Target="../media/image161.png"/><Relationship Id="rId65" Type="http://schemas.openxmlformats.org/officeDocument/2006/relationships/image" Target="../media/image207.png"/><Relationship Id="rId24" Type="http://schemas.openxmlformats.org/officeDocument/2006/relationships/image" Target="../media/image167.png"/><Relationship Id="rId68" Type="http://schemas.openxmlformats.org/officeDocument/2006/relationships/image" Target="../media/image213.png"/><Relationship Id="rId23" Type="http://schemas.openxmlformats.org/officeDocument/2006/relationships/image" Target="../media/image179.png"/><Relationship Id="rId67" Type="http://schemas.openxmlformats.org/officeDocument/2006/relationships/image" Target="../media/image212.png"/><Relationship Id="rId60" Type="http://schemas.openxmlformats.org/officeDocument/2006/relationships/image" Target="../media/image211.png"/><Relationship Id="rId26" Type="http://schemas.openxmlformats.org/officeDocument/2006/relationships/image" Target="../media/image166.png"/><Relationship Id="rId25" Type="http://schemas.openxmlformats.org/officeDocument/2006/relationships/image" Target="../media/image164.png"/><Relationship Id="rId69" Type="http://schemas.openxmlformats.org/officeDocument/2006/relationships/image" Target="../media/image223.png"/><Relationship Id="rId28" Type="http://schemas.openxmlformats.org/officeDocument/2006/relationships/image" Target="../media/image176.png"/><Relationship Id="rId27" Type="http://schemas.openxmlformats.org/officeDocument/2006/relationships/image" Target="../media/image171.png"/><Relationship Id="rId29" Type="http://schemas.openxmlformats.org/officeDocument/2006/relationships/image" Target="../media/image177.png"/><Relationship Id="rId51" Type="http://schemas.openxmlformats.org/officeDocument/2006/relationships/image" Target="../media/image201.png"/><Relationship Id="rId50" Type="http://schemas.openxmlformats.org/officeDocument/2006/relationships/image" Target="../media/image191.png"/><Relationship Id="rId53" Type="http://schemas.openxmlformats.org/officeDocument/2006/relationships/image" Target="../media/image208.png"/><Relationship Id="rId52" Type="http://schemas.openxmlformats.org/officeDocument/2006/relationships/image" Target="../media/image199.png"/><Relationship Id="rId11" Type="http://schemas.openxmlformats.org/officeDocument/2006/relationships/image" Target="../media/image162.png"/><Relationship Id="rId55" Type="http://schemas.openxmlformats.org/officeDocument/2006/relationships/image" Target="../media/image196.png"/><Relationship Id="rId10" Type="http://schemas.openxmlformats.org/officeDocument/2006/relationships/image" Target="../media/image147.png"/><Relationship Id="rId54" Type="http://schemas.openxmlformats.org/officeDocument/2006/relationships/image" Target="../media/image205.png"/><Relationship Id="rId13" Type="http://schemas.openxmlformats.org/officeDocument/2006/relationships/image" Target="../media/image155.png"/><Relationship Id="rId57" Type="http://schemas.openxmlformats.org/officeDocument/2006/relationships/image" Target="../media/image210.png"/><Relationship Id="rId12" Type="http://schemas.openxmlformats.org/officeDocument/2006/relationships/image" Target="../media/image158.png"/><Relationship Id="rId56" Type="http://schemas.openxmlformats.org/officeDocument/2006/relationships/image" Target="../media/image198.png"/><Relationship Id="rId15" Type="http://schemas.openxmlformats.org/officeDocument/2006/relationships/image" Target="../media/image160.png"/><Relationship Id="rId59" Type="http://schemas.openxmlformats.org/officeDocument/2006/relationships/image" Target="../media/image209.png"/><Relationship Id="rId14" Type="http://schemas.openxmlformats.org/officeDocument/2006/relationships/image" Target="../media/image156.png"/><Relationship Id="rId58" Type="http://schemas.openxmlformats.org/officeDocument/2006/relationships/image" Target="../media/image200.png"/><Relationship Id="rId17" Type="http://schemas.openxmlformats.org/officeDocument/2006/relationships/image" Target="../media/image189.png"/><Relationship Id="rId16" Type="http://schemas.openxmlformats.org/officeDocument/2006/relationships/image" Target="../media/image159.png"/><Relationship Id="rId19" Type="http://schemas.openxmlformats.org/officeDocument/2006/relationships/image" Target="../media/image165.png"/><Relationship Id="rId18" Type="http://schemas.openxmlformats.org/officeDocument/2006/relationships/image" Target="../media/image1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40" Type="http://schemas.openxmlformats.org/officeDocument/2006/relationships/image" Target="../media/image260.png"/><Relationship Id="rId42" Type="http://schemas.openxmlformats.org/officeDocument/2006/relationships/image" Target="../media/image262.png"/><Relationship Id="rId41" Type="http://schemas.openxmlformats.org/officeDocument/2006/relationships/image" Target="../media/image253.png"/><Relationship Id="rId44" Type="http://schemas.openxmlformats.org/officeDocument/2006/relationships/image" Target="../media/image265.png"/><Relationship Id="rId43" Type="http://schemas.openxmlformats.org/officeDocument/2006/relationships/image" Target="../media/image281.png"/><Relationship Id="rId46" Type="http://schemas.openxmlformats.org/officeDocument/2006/relationships/image" Target="../media/image263.png"/><Relationship Id="rId45" Type="http://schemas.openxmlformats.org/officeDocument/2006/relationships/image" Target="../media/image306.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15.png"/><Relationship Id="rId4" Type="http://schemas.openxmlformats.org/officeDocument/2006/relationships/image" Target="../media/image224.png"/><Relationship Id="rId9" Type="http://schemas.openxmlformats.org/officeDocument/2006/relationships/image" Target="../media/image250.png"/><Relationship Id="rId48" Type="http://schemas.openxmlformats.org/officeDocument/2006/relationships/image" Target="../media/image271.png"/><Relationship Id="rId47" Type="http://schemas.openxmlformats.org/officeDocument/2006/relationships/image" Target="../media/image277.png"/><Relationship Id="rId49" Type="http://schemas.openxmlformats.org/officeDocument/2006/relationships/image" Target="../media/image279.png"/><Relationship Id="rId5" Type="http://schemas.openxmlformats.org/officeDocument/2006/relationships/image" Target="../media/image247.png"/><Relationship Id="rId6" Type="http://schemas.openxmlformats.org/officeDocument/2006/relationships/image" Target="../media/image226.png"/><Relationship Id="rId7" Type="http://schemas.openxmlformats.org/officeDocument/2006/relationships/image" Target="../media/image225.png"/><Relationship Id="rId8" Type="http://schemas.openxmlformats.org/officeDocument/2006/relationships/image" Target="../media/image236.png"/><Relationship Id="rId31" Type="http://schemas.openxmlformats.org/officeDocument/2006/relationships/image" Target="../media/image259.png"/><Relationship Id="rId30" Type="http://schemas.openxmlformats.org/officeDocument/2006/relationships/image" Target="../media/image244.png"/><Relationship Id="rId33" Type="http://schemas.openxmlformats.org/officeDocument/2006/relationships/image" Target="../media/image267.png"/><Relationship Id="rId32" Type="http://schemas.openxmlformats.org/officeDocument/2006/relationships/image" Target="../media/image249.png"/><Relationship Id="rId35" Type="http://schemas.openxmlformats.org/officeDocument/2006/relationships/image" Target="../media/image254.png"/><Relationship Id="rId34" Type="http://schemas.openxmlformats.org/officeDocument/2006/relationships/image" Target="../media/image255.png"/><Relationship Id="rId37" Type="http://schemas.openxmlformats.org/officeDocument/2006/relationships/image" Target="../media/image256.png"/><Relationship Id="rId36" Type="http://schemas.openxmlformats.org/officeDocument/2006/relationships/image" Target="../media/image252.png"/><Relationship Id="rId39" Type="http://schemas.openxmlformats.org/officeDocument/2006/relationships/image" Target="../media/image257.png"/><Relationship Id="rId38" Type="http://schemas.openxmlformats.org/officeDocument/2006/relationships/image" Target="../media/image274.png"/><Relationship Id="rId62" Type="http://schemas.openxmlformats.org/officeDocument/2006/relationships/image" Target="../media/image284.png"/><Relationship Id="rId61" Type="http://schemas.openxmlformats.org/officeDocument/2006/relationships/image" Target="../media/image289.png"/><Relationship Id="rId20" Type="http://schemas.openxmlformats.org/officeDocument/2006/relationships/image" Target="../media/image234.png"/><Relationship Id="rId22" Type="http://schemas.openxmlformats.org/officeDocument/2006/relationships/image" Target="../media/image245.png"/><Relationship Id="rId21" Type="http://schemas.openxmlformats.org/officeDocument/2006/relationships/image" Target="../media/image238.png"/><Relationship Id="rId24" Type="http://schemas.openxmlformats.org/officeDocument/2006/relationships/image" Target="../media/image248.png"/><Relationship Id="rId23" Type="http://schemas.openxmlformats.org/officeDocument/2006/relationships/image" Target="../media/image241.png"/><Relationship Id="rId60" Type="http://schemas.openxmlformats.org/officeDocument/2006/relationships/image" Target="../media/image278.png"/><Relationship Id="rId26" Type="http://schemas.openxmlformats.org/officeDocument/2006/relationships/image" Target="../media/image242.png"/><Relationship Id="rId25" Type="http://schemas.openxmlformats.org/officeDocument/2006/relationships/image" Target="../media/image251.png"/><Relationship Id="rId28" Type="http://schemas.openxmlformats.org/officeDocument/2006/relationships/image" Target="../media/image268.png"/><Relationship Id="rId27" Type="http://schemas.openxmlformats.org/officeDocument/2006/relationships/image" Target="../media/image243.png"/><Relationship Id="rId29" Type="http://schemas.openxmlformats.org/officeDocument/2006/relationships/image" Target="../media/image266.png"/><Relationship Id="rId51" Type="http://schemas.openxmlformats.org/officeDocument/2006/relationships/image" Target="../media/image272.png"/><Relationship Id="rId50" Type="http://schemas.openxmlformats.org/officeDocument/2006/relationships/image" Target="../media/image269.png"/><Relationship Id="rId53" Type="http://schemas.openxmlformats.org/officeDocument/2006/relationships/image" Target="../media/image276.png"/><Relationship Id="rId52" Type="http://schemas.openxmlformats.org/officeDocument/2006/relationships/image" Target="../media/image288.png"/><Relationship Id="rId11" Type="http://schemas.openxmlformats.org/officeDocument/2006/relationships/image" Target="../media/image230.png"/><Relationship Id="rId55" Type="http://schemas.openxmlformats.org/officeDocument/2006/relationships/image" Target="../media/image270.png"/><Relationship Id="rId10" Type="http://schemas.openxmlformats.org/officeDocument/2006/relationships/image" Target="../media/image233.png"/><Relationship Id="rId54" Type="http://schemas.openxmlformats.org/officeDocument/2006/relationships/image" Target="../media/image275.png"/><Relationship Id="rId13" Type="http://schemas.openxmlformats.org/officeDocument/2006/relationships/image" Target="../media/image239.png"/><Relationship Id="rId57" Type="http://schemas.openxmlformats.org/officeDocument/2006/relationships/image" Target="../media/image285.png"/><Relationship Id="rId12" Type="http://schemas.openxmlformats.org/officeDocument/2006/relationships/image" Target="../media/image229.png"/><Relationship Id="rId56" Type="http://schemas.openxmlformats.org/officeDocument/2006/relationships/image" Target="../media/image283.png"/><Relationship Id="rId15" Type="http://schemas.openxmlformats.org/officeDocument/2006/relationships/image" Target="../media/image258.png"/><Relationship Id="rId59" Type="http://schemas.openxmlformats.org/officeDocument/2006/relationships/image" Target="../media/image292.png"/><Relationship Id="rId14" Type="http://schemas.openxmlformats.org/officeDocument/2006/relationships/image" Target="../media/image227.png"/><Relationship Id="rId58" Type="http://schemas.openxmlformats.org/officeDocument/2006/relationships/image" Target="../media/image273.png"/><Relationship Id="rId17" Type="http://schemas.openxmlformats.org/officeDocument/2006/relationships/image" Target="../media/image240.png"/><Relationship Id="rId16" Type="http://schemas.openxmlformats.org/officeDocument/2006/relationships/image" Target="../media/image246.png"/><Relationship Id="rId19" Type="http://schemas.openxmlformats.org/officeDocument/2006/relationships/image" Target="../media/image235.png"/><Relationship Id="rId18" Type="http://schemas.openxmlformats.org/officeDocument/2006/relationships/image" Target="../media/image2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23.png"/><Relationship Id="rId4" Type="http://schemas.openxmlformats.org/officeDocument/2006/relationships/image" Target="../media/image280.png"/><Relationship Id="rId9" Type="http://schemas.openxmlformats.org/officeDocument/2006/relationships/image" Target="../media/image299.png"/><Relationship Id="rId5" Type="http://schemas.openxmlformats.org/officeDocument/2006/relationships/image" Target="../media/image312.png"/><Relationship Id="rId6" Type="http://schemas.openxmlformats.org/officeDocument/2006/relationships/image" Target="../media/image282.png"/><Relationship Id="rId7" Type="http://schemas.openxmlformats.org/officeDocument/2006/relationships/image" Target="../media/image296.png"/><Relationship Id="rId8" Type="http://schemas.openxmlformats.org/officeDocument/2006/relationships/image" Target="../media/image300.png"/><Relationship Id="rId20" Type="http://schemas.openxmlformats.org/officeDocument/2006/relationships/image" Target="../media/image295.png"/><Relationship Id="rId21" Type="http://schemas.openxmlformats.org/officeDocument/2006/relationships/image" Target="../media/image307.png"/><Relationship Id="rId11" Type="http://schemas.openxmlformats.org/officeDocument/2006/relationships/image" Target="../media/image294.png"/><Relationship Id="rId10" Type="http://schemas.openxmlformats.org/officeDocument/2006/relationships/image" Target="../media/image291.png"/><Relationship Id="rId13" Type="http://schemas.openxmlformats.org/officeDocument/2006/relationships/image" Target="../media/image293.png"/><Relationship Id="rId12" Type="http://schemas.openxmlformats.org/officeDocument/2006/relationships/image" Target="../media/image286.png"/><Relationship Id="rId15" Type="http://schemas.openxmlformats.org/officeDocument/2006/relationships/image" Target="../media/image287.png"/><Relationship Id="rId14" Type="http://schemas.openxmlformats.org/officeDocument/2006/relationships/image" Target="../media/image297.png"/><Relationship Id="rId17" Type="http://schemas.openxmlformats.org/officeDocument/2006/relationships/image" Target="../media/image303.png"/><Relationship Id="rId16" Type="http://schemas.openxmlformats.org/officeDocument/2006/relationships/image" Target="../media/image352.png"/><Relationship Id="rId19" Type="http://schemas.openxmlformats.org/officeDocument/2006/relationships/image" Target="../media/image290.png"/><Relationship Id="rId18" Type="http://schemas.openxmlformats.org/officeDocument/2006/relationships/image" Target="../media/image3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1.png"/><Relationship Id="rId4" Type="http://schemas.openxmlformats.org/officeDocument/2006/relationships/image" Target="../media/image298.png"/><Relationship Id="rId5" Type="http://schemas.openxmlformats.org/officeDocument/2006/relationships/image" Target="../media/image325.png"/><Relationship Id="rId6" Type="http://schemas.openxmlformats.org/officeDocument/2006/relationships/image" Target="../media/image3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0.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08.png"/><Relationship Id="rId4" Type="http://schemas.openxmlformats.org/officeDocument/2006/relationships/image" Target="../media/image322.png"/><Relationship Id="rId5" Type="http://schemas.openxmlformats.org/officeDocument/2006/relationships/image" Target="../media/image3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1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21.png"/><Relationship Id="rId4" Type="http://schemas.openxmlformats.org/officeDocument/2006/relationships/image" Target="../media/image316.png"/><Relationship Id="rId5" Type="http://schemas.openxmlformats.org/officeDocument/2006/relationships/image" Target="../media/image3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20.png"/><Relationship Id="rId4" Type="http://schemas.openxmlformats.org/officeDocument/2006/relationships/image" Target="../media/image31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09.png"/><Relationship Id="rId4" Type="http://schemas.openxmlformats.org/officeDocument/2006/relationships/image" Target="../media/image3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18.jpg"/><Relationship Id="rId4" Type="http://schemas.openxmlformats.org/officeDocument/2006/relationships/image" Target="../media/image329.png"/><Relationship Id="rId5" Type="http://schemas.openxmlformats.org/officeDocument/2006/relationships/image" Target="../media/image327.png"/><Relationship Id="rId6" Type="http://schemas.openxmlformats.org/officeDocument/2006/relationships/image" Target="../media/image336.png"/><Relationship Id="rId7" Type="http://schemas.openxmlformats.org/officeDocument/2006/relationships/image" Target="../media/image324.png"/><Relationship Id="rId8" Type="http://schemas.openxmlformats.org/officeDocument/2006/relationships/image" Target="../media/image3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32.png"/><Relationship Id="rId4" Type="http://schemas.openxmlformats.org/officeDocument/2006/relationships/image" Target="../media/image331.png"/><Relationship Id="rId9" Type="http://schemas.openxmlformats.org/officeDocument/2006/relationships/image" Target="../media/image333.png"/><Relationship Id="rId5" Type="http://schemas.openxmlformats.org/officeDocument/2006/relationships/image" Target="../media/image342.png"/><Relationship Id="rId6" Type="http://schemas.openxmlformats.org/officeDocument/2006/relationships/image" Target="../media/image326.png"/><Relationship Id="rId7" Type="http://schemas.openxmlformats.org/officeDocument/2006/relationships/image" Target="../media/image363.png"/><Relationship Id="rId8" Type="http://schemas.openxmlformats.org/officeDocument/2006/relationships/image" Target="../media/image340.png"/><Relationship Id="rId11" Type="http://schemas.openxmlformats.org/officeDocument/2006/relationships/image" Target="../media/image347.png"/><Relationship Id="rId10" Type="http://schemas.openxmlformats.org/officeDocument/2006/relationships/image" Target="../media/image334.png"/><Relationship Id="rId12" Type="http://schemas.openxmlformats.org/officeDocument/2006/relationships/image" Target="../media/image3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60.png"/><Relationship Id="rId5" Type="http://schemas.openxmlformats.org/officeDocument/2006/relationships/image" Target="../media/image338.png"/><Relationship Id="rId6" Type="http://schemas.openxmlformats.org/officeDocument/2006/relationships/image" Target="../media/image344.png"/><Relationship Id="rId7" Type="http://schemas.openxmlformats.org/officeDocument/2006/relationships/image" Target="../media/image341.png"/><Relationship Id="rId8" Type="http://schemas.openxmlformats.org/officeDocument/2006/relationships/image" Target="../media/image350.png"/><Relationship Id="rId20" Type="http://schemas.openxmlformats.org/officeDocument/2006/relationships/image" Target="../media/image373.png"/><Relationship Id="rId22" Type="http://schemas.openxmlformats.org/officeDocument/2006/relationships/image" Target="../media/image354.png"/><Relationship Id="rId21" Type="http://schemas.openxmlformats.org/officeDocument/2006/relationships/image" Target="../media/image356.png"/><Relationship Id="rId11" Type="http://schemas.openxmlformats.org/officeDocument/2006/relationships/image" Target="../media/image353.png"/><Relationship Id="rId10" Type="http://schemas.openxmlformats.org/officeDocument/2006/relationships/image" Target="../media/image339.png"/><Relationship Id="rId13" Type="http://schemas.openxmlformats.org/officeDocument/2006/relationships/image" Target="../media/image374.png"/><Relationship Id="rId12" Type="http://schemas.openxmlformats.org/officeDocument/2006/relationships/image" Target="../media/image346.png"/><Relationship Id="rId15" Type="http://schemas.openxmlformats.org/officeDocument/2006/relationships/image" Target="../media/image345.png"/><Relationship Id="rId14" Type="http://schemas.openxmlformats.org/officeDocument/2006/relationships/image" Target="../media/image349.png"/><Relationship Id="rId17" Type="http://schemas.openxmlformats.org/officeDocument/2006/relationships/image" Target="../media/image361.png"/><Relationship Id="rId16" Type="http://schemas.openxmlformats.org/officeDocument/2006/relationships/image" Target="../media/image364.png"/><Relationship Id="rId19" Type="http://schemas.openxmlformats.org/officeDocument/2006/relationships/image" Target="../media/image348.png"/><Relationship Id="rId18" Type="http://schemas.openxmlformats.org/officeDocument/2006/relationships/image" Target="../media/image3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51.png"/><Relationship Id="rId4" Type="http://schemas.openxmlformats.org/officeDocument/2006/relationships/image" Target="../media/image331.png"/><Relationship Id="rId9" Type="http://schemas.openxmlformats.org/officeDocument/2006/relationships/image" Target="../media/image375.png"/><Relationship Id="rId5" Type="http://schemas.openxmlformats.org/officeDocument/2006/relationships/image" Target="../media/image366.png"/><Relationship Id="rId6" Type="http://schemas.openxmlformats.org/officeDocument/2006/relationships/image" Target="../media/image372.png"/><Relationship Id="rId7" Type="http://schemas.openxmlformats.org/officeDocument/2006/relationships/image" Target="../media/image355.png"/><Relationship Id="rId8" Type="http://schemas.openxmlformats.org/officeDocument/2006/relationships/image" Target="../media/image358.png"/><Relationship Id="rId11" Type="http://schemas.openxmlformats.org/officeDocument/2006/relationships/image" Target="../media/image365.png"/><Relationship Id="rId10" Type="http://schemas.openxmlformats.org/officeDocument/2006/relationships/image" Target="../media/image362.png"/><Relationship Id="rId13" Type="http://schemas.openxmlformats.org/officeDocument/2006/relationships/image" Target="../media/image367.png"/><Relationship Id="rId12" Type="http://schemas.openxmlformats.org/officeDocument/2006/relationships/image" Target="../media/image369.png"/><Relationship Id="rId15" Type="http://schemas.openxmlformats.org/officeDocument/2006/relationships/image" Target="../media/image359.png"/><Relationship Id="rId14" Type="http://schemas.openxmlformats.org/officeDocument/2006/relationships/image" Target="../media/image398.png"/><Relationship Id="rId17" Type="http://schemas.openxmlformats.org/officeDocument/2006/relationships/image" Target="../media/image381.png"/><Relationship Id="rId16" Type="http://schemas.openxmlformats.org/officeDocument/2006/relationships/image" Target="../media/image357.png"/><Relationship Id="rId19" Type="http://schemas.openxmlformats.org/officeDocument/2006/relationships/image" Target="../media/image383.png"/><Relationship Id="rId18" Type="http://schemas.openxmlformats.org/officeDocument/2006/relationships/image" Target="../media/image3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76.png"/><Relationship Id="rId4" Type="http://schemas.openxmlformats.org/officeDocument/2006/relationships/image" Target="../media/image331.png"/><Relationship Id="rId9" Type="http://schemas.openxmlformats.org/officeDocument/2006/relationships/image" Target="../media/image377.png"/><Relationship Id="rId5" Type="http://schemas.openxmlformats.org/officeDocument/2006/relationships/image" Target="../media/image368.png"/><Relationship Id="rId6" Type="http://schemas.openxmlformats.org/officeDocument/2006/relationships/image" Target="../media/image402.png"/><Relationship Id="rId7" Type="http://schemas.openxmlformats.org/officeDocument/2006/relationships/image" Target="../media/image382.png"/><Relationship Id="rId8" Type="http://schemas.openxmlformats.org/officeDocument/2006/relationships/image" Target="../media/image370.png"/><Relationship Id="rId11" Type="http://schemas.openxmlformats.org/officeDocument/2006/relationships/image" Target="../media/image392.png"/><Relationship Id="rId10" Type="http://schemas.openxmlformats.org/officeDocument/2006/relationships/image" Target="../media/image3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8.png"/><Relationship Id="rId4" Type="http://schemas.openxmlformats.org/officeDocument/2006/relationships/image" Target="../media/image3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6.png"/><Relationship Id="rId4" Type="http://schemas.openxmlformats.org/officeDocument/2006/relationships/image" Target="../media/image331.png"/><Relationship Id="rId9" Type="http://schemas.openxmlformats.org/officeDocument/2006/relationships/image" Target="../media/image413.png"/><Relationship Id="rId5" Type="http://schemas.openxmlformats.org/officeDocument/2006/relationships/image" Target="../media/image385.png"/><Relationship Id="rId6" Type="http://schemas.openxmlformats.org/officeDocument/2006/relationships/image" Target="../media/image384.png"/><Relationship Id="rId7" Type="http://schemas.openxmlformats.org/officeDocument/2006/relationships/image" Target="../media/image393.png"/><Relationship Id="rId8" Type="http://schemas.openxmlformats.org/officeDocument/2006/relationships/image" Target="../media/image400.png"/><Relationship Id="rId31" Type="http://schemas.openxmlformats.org/officeDocument/2006/relationships/image" Target="../media/image412.png"/><Relationship Id="rId30" Type="http://schemas.openxmlformats.org/officeDocument/2006/relationships/image" Target="../media/image410.png"/><Relationship Id="rId33" Type="http://schemas.openxmlformats.org/officeDocument/2006/relationships/image" Target="../media/image411.png"/><Relationship Id="rId32" Type="http://schemas.openxmlformats.org/officeDocument/2006/relationships/image" Target="../media/image408.png"/><Relationship Id="rId20" Type="http://schemas.openxmlformats.org/officeDocument/2006/relationships/image" Target="../media/image390.png"/><Relationship Id="rId22" Type="http://schemas.openxmlformats.org/officeDocument/2006/relationships/image" Target="../media/image397.png"/><Relationship Id="rId21" Type="http://schemas.openxmlformats.org/officeDocument/2006/relationships/image" Target="../media/image394.png"/><Relationship Id="rId24" Type="http://schemas.openxmlformats.org/officeDocument/2006/relationships/image" Target="../media/image424.png"/><Relationship Id="rId23" Type="http://schemas.openxmlformats.org/officeDocument/2006/relationships/image" Target="../media/image421.png"/><Relationship Id="rId26" Type="http://schemas.openxmlformats.org/officeDocument/2006/relationships/image" Target="../media/image405.png"/><Relationship Id="rId25" Type="http://schemas.openxmlformats.org/officeDocument/2006/relationships/image" Target="../media/image416.png"/><Relationship Id="rId28" Type="http://schemas.openxmlformats.org/officeDocument/2006/relationships/image" Target="../media/image404.png"/><Relationship Id="rId27" Type="http://schemas.openxmlformats.org/officeDocument/2006/relationships/image" Target="../media/image406.png"/><Relationship Id="rId29" Type="http://schemas.openxmlformats.org/officeDocument/2006/relationships/image" Target="../media/image407.png"/><Relationship Id="rId11" Type="http://schemas.openxmlformats.org/officeDocument/2006/relationships/image" Target="../media/image387.png"/><Relationship Id="rId10" Type="http://schemas.openxmlformats.org/officeDocument/2006/relationships/image" Target="../media/image380.png"/><Relationship Id="rId13" Type="http://schemas.openxmlformats.org/officeDocument/2006/relationships/image" Target="../media/image409.png"/><Relationship Id="rId12" Type="http://schemas.openxmlformats.org/officeDocument/2006/relationships/image" Target="../media/image395.png"/><Relationship Id="rId15" Type="http://schemas.openxmlformats.org/officeDocument/2006/relationships/image" Target="../media/image403.png"/><Relationship Id="rId14" Type="http://schemas.openxmlformats.org/officeDocument/2006/relationships/image" Target="../media/image401.png"/><Relationship Id="rId17" Type="http://schemas.openxmlformats.org/officeDocument/2006/relationships/image" Target="../media/image389.png"/><Relationship Id="rId16" Type="http://schemas.openxmlformats.org/officeDocument/2006/relationships/image" Target="../media/image399.png"/><Relationship Id="rId19" Type="http://schemas.openxmlformats.org/officeDocument/2006/relationships/image" Target="../media/image391.png"/><Relationship Id="rId18" Type="http://schemas.openxmlformats.org/officeDocument/2006/relationships/image" Target="../media/image3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23.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15.png"/><Relationship Id="rId4" Type="http://schemas.openxmlformats.org/officeDocument/2006/relationships/image" Target="../media/image4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20.png"/><Relationship Id="rId4" Type="http://schemas.openxmlformats.org/officeDocument/2006/relationships/image" Target="../media/image41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sp>
        <p:nvSpPr>
          <p:cNvPr id="47" name="Google Shape;47;p1"/>
          <p:cNvSpPr txBox="1"/>
          <p:nvPr>
            <p:ph type="ctrTitle"/>
          </p:nvPr>
        </p:nvSpPr>
        <p:spPr>
          <a:xfrm>
            <a:off x="3507824" y="2234650"/>
            <a:ext cx="4271400" cy="936300"/>
          </a:xfrm>
          <a:prstGeom prst="rect">
            <a:avLst/>
          </a:prstGeom>
          <a:noFill/>
          <a:ln>
            <a:noFill/>
          </a:ln>
        </p:spPr>
        <p:txBody>
          <a:bodyPr anchorCtr="0" anchor="t" bIns="0" lIns="0" spcFirstLastPara="1" rIns="0" wrap="square" tIns="12700">
            <a:spAutoFit/>
          </a:bodyPr>
          <a:lstStyle/>
          <a:p>
            <a:pPr indent="0" lvl="0" marL="13970" rtl="0" algn="l">
              <a:lnSpc>
                <a:spcPct val="100000"/>
              </a:lnSpc>
              <a:spcBef>
                <a:spcPts val="0"/>
              </a:spcBef>
              <a:spcAft>
                <a:spcPts val="0"/>
              </a:spcAft>
              <a:buNone/>
            </a:pPr>
            <a:r>
              <a:rPr lang="en-US"/>
              <a:t>MODULE 4</a:t>
            </a:r>
            <a:endParaRPr/>
          </a:p>
        </p:txBody>
      </p:sp>
      <p:sp>
        <p:nvSpPr>
          <p:cNvPr id="48" name="Google Shape;48;p1"/>
          <p:cNvSpPr txBox="1"/>
          <p:nvPr>
            <p:ph idx="1" type="subTitle"/>
          </p:nvPr>
        </p:nvSpPr>
        <p:spPr>
          <a:xfrm>
            <a:off x="3158870" y="3532377"/>
            <a:ext cx="5874300" cy="690600"/>
          </a:xfrm>
          <a:prstGeom prst="rect">
            <a:avLst/>
          </a:prstGeom>
          <a:noFill/>
          <a:ln>
            <a:noFill/>
          </a:ln>
        </p:spPr>
        <p:txBody>
          <a:bodyPr anchorCtr="0" anchor="t" bIns="0" lIns="0" spcFirstLastPara="1" rIns="0" wrap="square" tIns="13325">
            <a:spAutoFit/>
          </a:bodyPr>
          <a:lstStyle/>
          <a:p>
            <a:pPr indent="0" lvl="0" marL="19050" rtl="0" algn="l">
              <a:lnSpc>
                <a:spcPct val="100000"/>
              </a:lnSpc>
              <a:spcBef>
                <a:spcPts val="0"/>
              </a:spcBef>
              <a:spcAft>
                <a:spcPts val="0"/>
              </a:spcAft>
              <a:buNone/>
            </a:pPr>
            <a:r>
              <a:rPr lang="en-US"/>
              <a:t>Association Rule Mining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916939" y="572211"/>
            <a:ext cx="856805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latin typeface="Calibri"/>
                <a:ea typeface="Calibri"/>
                <a:cs typeface="Calibri"/>
                <a:sym typeface="Calibri"/>
              </a:rPr>
              <a:t>(A1, A2, A3, A4, A5, A6, A7, A8, A9). Assume support= 20%.</a:t>
            </a:r>
            <a:endParaRPr sz="2800">
              <a:latin typeface="Calibri"/>
              <a:ea typeface="Calibri"/>
              <a:cs typeface="Calibri"/>
              <a:sym typeface="Calibri"/>
            </a:endParaRPr>
          </a:p>
        </p:txBody>
      </p:sp>
      <p:pic>
        <p:nvPicPr>
          <p:cNvPr id="115" name="Google Shape;115;p10"/>
          <p:cNvPicPr preferRelativeResize="0"/>
          <p:nvPr/>
        </p:nvPicPr>
        <p:blipFill rotWithShape="1">
          <a:blip r:embed="rId3">
            <a:alphaModFix/>
          </a:blip>
          <a:srcRect b="0" l="0" r="0" t="0"/>
          <a:stretch/>
        </p:blipFill>
        <p:spPr>
          <a:xfrm>
            <a:off x="817598" y="1852011"/>
            <a:ext cx="5275771" cy="4532809"/>
          </a:xfrm>
          <a:prstGeom prst="rect">
            <a:avLst/>
          </a:prstGeom>
          <a:noFill/>
          <a:ln>
            <a:noFill/>
          </a:ln>
        </p:spPr>
      </p:pic>
      <p:pic>
        <p:nvPicPr>
          <p:cNvPr id="116" name="Google Shape;116;p10"/>
          <p:cNvPicPr preferRelativeResize="0"/>
          <p:nvPr/>
        </p:nvPicPr>
        <p:blipFill rotWithShape="1">
          <a:blip r:embed="rId4">
            <a:alphaModFix/>
          </a:blip>
          <a:srcRect b="0" l="0" r="0" t="0"/>
          <a:stretch/>
        </p:blipFill>
        <p:spPr>
          <a:xfrm>
            <a:off x="7309091" y="2158004"/>
            <a:ext cx="4276009" cy="4125051"/>
          </a:xfrm>
          <a:prstGeom prst="rect">
            <a:avLst/>
          </a:prstGeom>
          <a:noFill/>
          <a:ln>
            <a:noFill/>
          </a:ln>
        </p:spPr>
      </p:pic>
      <p:grpSp>
        <p:nvGrpSpPr>
          <p:cNvPr id="117" name="Google Shape;117;p10"/>
          <p:cNvGrpSpPr/>
          <p:nvPr/>
        </p:nvGrpSpPr>
        <p:grpSpPr>
          <a:xfrm>
            <a:off x="6527292" y="3700271"/>
            <a:ext cx="706120" cy="506095"/>
            <a:chOff x="6527292" y="3700271"/>
            <a:chExt cx="706120" cy="506095"/>
          </a:xfrm>
        </p:grpSpPr>
        <p:sp>
          <p:nvSpPr>
            <p:cNvPr id="118" name="Google Shape;118;p10"/>
            <p:cNvSpPr/>
            <p:nvPr/>
          </p:nvSpPr>
          <p:spPr>
            <a:xfrm>
              <a:off x="6527292" y="3700271"/>
              <a:ext cx="706120" cy="506095"/>
            </a:xfrm>
            <a:custGeom>
              <a:rect b="b" l="l" r="r" t="t"/>
              <a:pathLst>
                <a:path extrusionOk="0" h="506095" w="706120">
                  <a:moveTo>
                    <a:pt x="452627" y="0"/>
                  </a:moveTo>
                  <a:lnTo>
                    <a:pt x="452627" y="126491"/>
                  </a:lnTo>
                  <a:lnTo>
                    <a:pt x="0" y="126491"/>
                  </a:lnTo>
                  <a:lnTo>
                    <a:pt x="0" y="379475"/>
                  </a:lnTo>
                  <a:lnTo>
                    <a:pt x="452627" y="379475"/>
                  </a:lnTo>
                  <a:lnTo>
                    <a:pt x="452627" y="505967"/>
                  </a:lnTo>
                  <a:lnTo>
                    <a:pt x="705611" y="252983"/>
                  </a:lnTo>
                  <a:lnTo>
                    <a:pt x="452627"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 name="Google Shape;119;p10"/>
            <p:cNvSpPr/>
            <p:nvPr/>
          </p:nvSpPr>
          <p:spPr>
            <a:xfrm>
              <a:off x="6527292" y="3700271"/>
              <a:ext cx="706120" cy="506095"/>
            </a:xfrm>
            <a:custGeom>
              <a:rect b="b" l="l" r="r" t="t"/>
              <a:pathLst>
                <a:path extrusionOk="0" h="506095" w="706120">
                  <a:moveTo>
                    <a:pt x="0" y="126491"/>
                  </a:moveTo>
                  <a:lnTo>
                    <a:pt x="452627" y="126491"/>
                  </a:lnTo>
                  <a:lnTo>
                    <a:pt x="452627" y="0"/>
                  </a:lnTo>
                  <a:lnTo>
                    <a:pt x="705611" y="252983"/>
                  </a:lnTo>
                  <a:lnTo>
                    <a:pt x="452627" y="505967"/>
                  </a:lnTo>
                  <a:lnTo>
                    <a:pt x="452627" y="379475"/>
                  </a:lnTo>
                  <a:lnTo>
                    <a:pt x="0" y="379475"/>
                  </a:lnTo>
                  <a:lnTo>
                    <a:pt x="0" y="126491"/>
                  </a:lnTo>
                  <a:close/>
                </a:path>
              </a:pathLst>
            </a:custGeom>
            <a:noFill/>
            <a:ln cap="flat" cmpd="sng" w="12700">
              <a:solidFill>
                <a:srgbClr val="2E52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11"/>
          <p:cNvSpPr txBox="1"/>
          <p:nvPr/>
        </p:nvSpPr>
        <p:spPr>
          <a:xfrm>
            <a:off x="916939" y="683793"/>
            <a:ext cx="8609965" cy="3093720"/>
          </a:xfrm>
          <a:prstGeom prst="rect">
            <a:avLst/>
          </a:prstGeom>
          <a:noFill/>
          <a:ln>
            <a:noFill/>
          </a:ln>
        </p:spPr>
        <p:txBody>
          <a:bodyPr anchorCtr="0" anchor="t" bIns="0" lIns="0" spcFirstLastPara="1" rIns="0" wrap="square" tIns="97775">
            <a:spAutoFit/>
          </a:bodyPr>
          <a:lstStyle/>
          <a:p>
            <a:pPr indent="-309880" lvl="0" marL="321945"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{1} – Not a frequent set</a:t>
            </a:r>
            <a:endParaRPr sz="2800">
              <a:solidFill>
                <a:schemeClr val="dk1"/>
              </a:solidFill>
              <a:latin typeface="Calibri"/>
              <a:ea typeface="Calibri"/>
              <a:cs typeface="Calibri"/>
              <a:sym typeface="Calibri"/>
            </a:endParaRPr>
          </a:p>
          <a:p>
            <a:pPr indent="-309880" lvl="0" marL="321945" marR="0" rtl="0" algn="l">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{3} -	is a frequent set</a:t>
            </a:r>
            <a:endParaRPr sz="2800">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{5, 6, 7} - is a border set</a:t>
            </a:r>
            <a:endParaRPr sz="2800">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{5, 6} - is a maximal frequent set</a:t>
            </a:r>
            <a:endParaRPr sz="2800">
              <a:solidFill>
                <a:schemeClr val="dk1"/>
              </a:solidFill>
              <a:latin typeface="Calibri"/>
              <a:ea typeface="Calibri"/>
              <a:cs typeface="Calibri"/>
              <a:sym typeface="Calibri"/>
            </a:endParaRPr>
          </a:p>
          <a:p>
            <a:pPr indent="-309880" lvl="0" marL="321945" marR="0" rtl="0" algn="l">
              <a:lnSpc>
                <a:spcPct val="100000"/>
              </a:lnSpc>
              <a:spcBef>
                <a:spcPts val="67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{2, 4} - is also a maximal frequent set</a:t>
            </a:r>
            <a:endParaRPr sz="2800">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But there is no border set having {2, 4} as a proper subset</a:t>
            </a:r>
            <a:endParaRPr sz="2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12"/>
          <p:cNvSpPr txBox="1"/>
          <p:nvPr>
            <p:ph type="title"/>
          </p:nvPr>
        </p:nvSpPr>
        <p:spPr>
          <a:xfrm>
            <a:off x="916939" y="609676"/>
            <a:ext cx="49777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4471C4"/>
                </a:solidFill>
                <a:latin typeface="Calibri"/>
                <a:ea typeface="Calibri"/>
                <a:cs typeface="Calibri"/>
                <a:sym typeface="Calibri"/>
              </a:rPr>
              <a:t>APRIORI ALGORITHM</a:t>
            </a:r>
            <a:endParaRPr/>
          </a:p>
        </p:txBody>
      </p:sp>
      <p:sp>
        <p:nvSpPr>
          <p:cNvPr id="130" name="Google Shape;130;p12"/>
          <p:cNvSpPr txBox="1"/>
          <p:nvPr/>
        </p:nvSpPr>
        <p:spPr>
          <a:xfrm>
            <a:off x="916950" y="1707925"/>
            <a:ext cx="10061700" cy="4133400"/>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It is also called the level-wise algorithm</a:t>
            </a:r>
            <a:endParaRPr sz="2800">
              <a:solidFill>
                <a:schemeClr val="dk1"/>
              </a:solidFill>
              <a:latin typeface="Calibri"/>
              <a:ea typeface="Calibri"/>
              <a:cs typeface="Calibri"/>
              <a:sym typeface="Calibri"/>
            </a:endParaRPr>
          </a:p>
          <a:p>
            <a:pPr indent="-229234" lvl="0" marL="241300" marR="0" rtl="0" algn="l">
              <a:lnSpc>
                <a:spcPct val="100000"/>
              </a:lnSpc>
              <a:spcBef>
                <a:spcPts val="67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Apriori algorithm may be simply described by a two step approach:</a:t>
            </a:r>
            <a:endParaRPr sz="2800">
              <a:solidFill>
                <a:schemeClr val="dk1"/>
              </a:solidFill>
              <a:latin typeface="Calibri"/>
              <a:ea typeface="Calibri"/>
              <a:cs typeface="Calibri"/>
              <a:sym typeface="Calibri"/>
            </a:endParaRPr>
          </a:p>
          <a:p>
            <a:pPr indent="0" lvl="0" marL="0" marR="0" rtl="0" algn="l">
              <a:lnSpc>
                <a:spcPct val="100000"/>
              </a:lnSpc>
              <a:spcBef>
                <a:spcPts val="45"/>
              </a:spcBef>
              <a:spcAft>
                <a:spcPts val="0"/>
              </a:spcAft>
              <a:buClr>
                <a:schemeClr val="dk1"/>
              </a:buClr>
              <a:buSzPts val="3800"/>
              <a:buFont typeface="Arial"/>
              <a:buNone/>
            </a:pPr>
            <a:r>
              <a:t/>
            </a:r>
            <a:endParaRPr sz="3800">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None/>
            </a:pPr>
            <a:r>
              <a:rPr lang="en-US" sz="2800">
                <a:solidFill>
                  <a:schemeClr val="dk1"/>
                </a:solidFill>
                <a:latin typeface="Calibri"/>
                <a:ea typeface="Calibri"/>
                <a:cs typeface="Calibri"/>
                <a:sym typeface="Calibri"/>
              </a:rPr>
              <a:t>Step 1 ─ discover all frequent (single) items that have support above the minimum support required</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3800">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None/>
            </a:pPr>
            <a:r>
              <a:rPr lang="en-US" sz="2800">
                <a:solidFill>
                  <a:schemeClr val="dk1"/>
                </a:solidFill>
                <a:latin typeface="Calibri"/>
                <a:ea typeface="Calibri"/>
                <a:cs typeface="Calibri"/>
                <a:sym typeface="Calibri"/>
              </a:rPr>
              <a:t>Step 2 ─ use the set of frequent items to generate the association</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rules that have high enough confidence level</a:t>
            </a:r>
            <a:endParaRPr sz="2800">
              <a:solidFill>
                <a:schemeClr val="dk1"/>
              </a:solidFill>
              <a:latin typeface="Calibri"/>
              <a:ea typeface="Calibri"/>
              <a:cs typeface="Calibri"/>
              <a:sym typeface="Calibri"/>
            </a:endParaRPr>
          </a:p>
        </p:txBody>
      </p:sp>
      <p:sp>
        <p:nvSpPr>
          <p:cNvPr id="131" name="Google Shape;131;p12"/>
          <p:cNvSpPr txBox="1"/>
          <p:nvPr/>
        </p:nvSpPr>
        <p:spPr>
          <a:xfrm>
            <a:off x="916939" y="5628843"/>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g2c682fe591e_0_0"/>
          <p:cNvSpPr txBox="1"/>
          <p:nvPr>
            <p:ph type="title"/>
          </p:nvPr>
        </p:nvSpPr>
        <p:spPr>
          <a:xfrm>
            <a:off x="916939" y="609676"/>
            <a:ext cx="49779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4471C4"/>
                </a:solidFill>
                <a:latin typeface="Calibri"/>
                <a:ea typeface="Calibri"/>
                <a:cs typeface="Calibri"/>
                <a:sym typeface="Calibri"/>
              </a:rPr>
              <a:t>APRIORI ALGORITHM</a:t>
            </a:r>
            <a:endParaRPr/>
          </a:p>
        </p:txBody>
      </p:sp>
      <p:sp>
        <p:nvSpPr>
          <p:cNvPr id="137" name="Google Shape;137;g2c682fe591e_0_0"/>
          <p:cNvSpPr txBox="1"/>
          <p:nvPr/>
        </p:nvSpPr>
        <p:spPr>
          <a:xfrm>
            <a:off x="916939" y="1707918"/>
            <a:ext cx="10061700" cy="529800"/>
          </a:xfrm>
          <a:prstGeom prst="rect">
            <a:avLst/>
          </a:prstGeom>
          <a:noFill/>
          <a:ln>
            <a:noFill/>
          </a:ln>
        </p:spPr>
        <p:txBody>
          <a:bodyPr anchorCtr="0" anchor="t" bIns="0" lIns="0" spcFirstLastPara="1" rIns="0" wrap="square" tIns="97775">
            <a:spAutoFit/>
          </a:bodyPr>
          <a:lstStyle/>
          <a:p>
            <a:pPr indent="0" lvl="0" marL="241300" marR="0" rtl="0" algn="l">
              <a:lnSpc>
                <a:spcPct val="113928"/>
              </a:lnSpc>
              <a:spcBef>
                <a:spcPts val="0"/>
              </a:spcBef>
              <a:spcAft>
                <a:spcPts val="0"/>
              </a:spcAft>
              <a:buNone/>
            </a:pPr>
            <a:r>
              <a:t/>
            </a:r>
            <a:endParaRPr sz="2800">
              <a:solidFill>
                <a:schemeClr val="dk1"/>
              </a:solidFill>
              <a:latin typeface="Calibri"/>
              <a:ea typeface="Calibri"/>
              <a:cs typeface="Calibri"/>
              <a:sym typeface="Calibri"/>
            </a:endParaRPr>
          </a:p>
        </p:txBody>
      </p:sp>
      <p:sp>
        <p:nvSpPr>
          <p:cNvPr id="138" name="Google Shape;138;g2c682fe591e_0_0"/>
          <p:cNvSpPr txBox="1"/>
          <p:nvPr/>
        </p:nvSpPr>
        <p:spPr>
          <a:xfrm>
            <a:off x="916939" y="5628843"/>
            <a:ext cx="150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sp>
        <p:nvSpPr>
          <p:cNvPr id="139" name="Google Shape;139;g2c682fe591e_0_0"/>
          <p:cNvSpPr txBox="1"/>
          <p:nvPr/>
        </p:nvSpPr>
        <p:spPr>
          <a:xfrm>
            <a:off x="1158250" y="2237790"/>
            <a:ext cx="96216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2800">
                <a:solidFill>
                  <a:schemeClr val="dk1"/>
                </a:solidFill>
                <a:latin typeface="Calibri"/>
                <a:ea typeface="Calibri"/>
                <a:cs typeface="Calibri"/>
                <a:sym typeface="Calibri"/>
              </a:rPr>
              <a:t>The candidate generation process and the pruning process are the</a:t>
            </a:r>
            <a:endParaRPr sz="2800">
              <a:solidFill>
                <a:schemeClr val="dk1"/>
              </a:solidFill>
              <a:latin typeface="Calibri"/>
              <a:ea typeface="Calibri"/>
              <a:cs typeface="Calibri"/>
              <a:sym typeface="Calibri"/>
            </a:endParaRPr>
          </a:p>
        </p:txBody>
      </p:sp>
      <p:sp>
        <p:nvSpPr>
          <p:cNvPr id="140" name="Google Shape;140;g2c682fe591e_0_0"/>
          <p:cNvSpPr txBox="1"/>
          <p:nvPr/>
        </p:nvSpPr>
        <p:spPr>
          <a:xfrm>
            <a:off x="1158250" y="2740625"/>
            <a:ext cx="75813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08928"/>
              </a:lnSpc>
              <a:spcBef>
                <a:spcPts val="0"/>
              </a:spcBef>
              <a:spcAft>
                <a:spcPts val="0"/>
              </a:spcAft>
              <a:buNone/>
            </a:pPr>
            <a:r>
              <a:rPr lang="en-US" sz="2800">
                <a:solidFill>
                  <a:schemeClr val="dk1"/>
                </a:solidFill>
                <a:latin typeface="Calibri"/>
                <a:ea typeface="Calibri"/>
                <a:cs typeface="Calibri"/>
                <a:sym typeface="Calibri"/>
              </a:rPr>
              <a:t>most important parts of this algorith</a:t>
            </a:r>
            <a:r>
              <a:rPr lang="en-US" sz="2800">
                <a:solidFill>
                  <a:schemeClr val="dk1"/>
                </a:solidFill>
                <a:latin typeface="Calibri"/>
                <a:ea typeface="Calibri"/>
                <a:cs typeface="Calibri"/>
                <a:sym typeface="Calibri"/>
              </a:rPr>
              <a:t>m</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p13"/>
          <p:cNvSpPr txBox="1"/>
          <p:nvPr/>
        </p:nvSpPr>
        <p:spPr>
          <a:xfrm>
            <a:off x="891539" y="449356"/>
            <a:ext cx="10232390" cy="4679950"/>
          </a:xfrm>
          <a:prstGeom prst="rect">
            <a:avLst/>
          </a:prstGeom>
          <a:noFill/>
          <a:ln>
            <a:noFill/>
          </a:ln>
        </p:spPr>
        <p:txBody>
          <a:bodyPr anchorCtr="0" anchor="t" bIns="0" lIns="0" spcFirstLastPara="1" rIns="0" wrap="square" tIns="50800">
            <a:spAutoFit/>
          </a:bodyPr>
          <a:lstStyle/>
          <a:p>
            <a:pPr indent="-229234" lvl="0" marL="266700" marR="0" rtl="0" algn="l">
              <a:lnSpc>
                <a:spcPct val="100000"/>
              </a:lnSpc>
              <a:spcBef>
                <a:spcPts val="0"/>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The candidate-generation method</a:t>
            </a:r>
            <a:endParaRPr sz="2800">
              <a:solidFill>
                <a:schemeClr val="dk1"/>
              </a:solidFill>
              <a:latin typeface="Calibri"/>
              <a:ea typeface="Calibri"/>
              <a:cs typeface="Calibri"/>
              <a:sym typeface="Calibri"/>
            </a:endParaRPr>
          </a:p>
          <a:p>
            <a:pPr indent="-228600" lvl="1" marL="723900" marR="714375" rtl="0" algn="l">
              <a:lnSpc>
                <a:spcPct val="98285"/>
              </a:lnSpc>
              <a:spcBef>
                <a:spcPts val="59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Given </a:t>
            </a:r>
            <a:r>
              <a:rPr b="0" i="0" lang="en-US" sz="2400" u="none" cap="none" strike="noStrike">
                <a:solidFill>
                  <a:schemeClr val="dk1"/>
                </a:solidFill>
                <a:latin typeface="Cambria Math"/>
                <a:ea typeface="Cambria Math"/>
                <a:cs typeface="Cambria Math"/>
                <a:sym typeface="Cambria Math"/>
              </a:rPr>
              <a:t>𝐿</a:t>
            </a:r>
            <a:r>
              <a:rPr b="0" baseline="-25000" i="0" lang="en-US" sz="2625" u="none" cap="none" strike="noStrike">
                <a:solidFill>
                  <a:schemeClr val="dk1"/>
                </a:solidFill>
                <a:latin typeface="Cambria Math"/>
                <a:ea typeface="Cambria Math"/>
                <a:cs typeface="Cambria Math"/>
                <a:sym typeface="Cambria Math"/>
              </a:rPr>
              <a:t>𝑘−1</a:t>
            </a:r>
            <a:r>
              <a:rPr b="0" i="0" lang="en-US" sz="2400" u="none" cap="none" strike="noStrike">
                <a:solidFill>
                  <a:schemeClr val="dk1"/>
                </a:solidFill>
                <a:latin typeface="Calibri"/>
                <a:ea typeface="Calibri"/>
                <a:cs typeface="Calibri"/>
                <a:sym typeface="Calibri"/>
              </a:rPr>
              <a:t>, the set of all frequent (k-1)-itemset, we want to generate a  superset of the set of all frequent k-itemset.</a:t>
            </a:r>
            <a:endParaRPr b="0" i="0" sz="2400" u="none" cap="none" strike="noStrike">
              <a:solidFill>
                <a:schemeClr val="dk1"/>
              </a:solidFill>
              <a:latin typeface="Calibri"/>
              <a:ea typeface="Calibri"/>
              <a:cs typeface="Calibri"/>
              <a:sym typeface="Calibri"/>
            </a:endParaRPr>
          </a:p>
          <a:p>
            <a:pPr indent="-229234" lvl="1" marL="723900" marR="0" rtl="0" algn="l">
              <a:lnSpc>
                <a:spcPct val="113958"/>
              </a:lnSpc>
              <a:spcBef>
                <a:spcPts val="1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Using this algorithm: from L3 := { 1, 2, 3}, {1, 2, 5}, {1, 3, 5}, {2, 3, 5}, {2, 3, 4}).</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None/>
            </a:pPr>
            <a:r>
              <a:rPr lang="en-US" sz="2400">
                <a:solidFill>
                  <a:schemeClr val="dk1"/>
                </a:solidFill>
                <a:latin typeface="Calibri"/>
                <a:ea typeface="Calibri"/>
                <a:cs typeface="Calibri"/>
                <a:sym typeface="Calibri"/>
              </a:rPr>
              <a:t>C4 := { 1, 2, 3, 5 }, {2, 3, 4, 5} }</a:t>
            </a:r>
            <a:endParaRPr sz="2400">
              <a:solidFill>
                <a:schemeClr val="dk1"/>
              </a:solidFill>
              <a:latin typeface="Calibri"/>
              <a:ea typeface="Calibri"/>
              <a:cs typeface="Calibri"/>
              <a:sym typeface="Calibri"/>
            </a:endParaRPr>
          </a:p>
          <a:p>
            <a:pPr indent="-229234" lvl="1" marL="723900" marR="0" rtl="0" algn="l">
              <a:lnSpc>
                <a:spcPct val="100000"/>
              </a:lnSpc>
              <a:spcBef>
                <a:spcPts val="20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{1, 2, 3, 5} is generated from {1, 2, 3} and {1, 2, 5}.</a:t>
            </a:r>
            <a:endParaRPr b="0" i="0" sz="2400" u="none" cap="none" strike="noStrike">
              <a:solidFill>
                <a:schemeClr val="dk1"/>
              </a:solidFill>
              <a:latin typeface="Calibri"/>
              <a:ea typeface="Calibri"/>
              <a:cs typeface="Calibri"/>
              <a:sym typeface="Calibri"/>
            </a:endParaRPr>
          </a:p>
          <a:p>
            <a:pPr indent="-229234" lvl="1" marL="723900" marR="0" rtl="0" algn="l">
              <a:lnSpc>
                <a:spcPct val="100000"/>
              </a:lnSpc>
              <a:spcBef>
                <a:spcPts val="21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Similarly, {2, 3, 4, 5} is generated from {2, 3, 4} and {2, 3, 5}.</a:t>
            </a:r>
            <a:endParaRPr b="0" i="0" sz="2400" u="none" cap="none" strike="noStrike">
              <a:solidFill>
                <a:schemeClr val="dk1"/>
              </a:solidFill>
              <a:latin typeface="Calibri"/>
              <a:ea typeface="Calibri"/>
              <a:cs typeface="Calibri"/>
              <a:sym typeface="Calibri"/>
            </a:endParaRPr>
          </a:p>
          <a:p>
            <a:pPr indent="-229234" lvl="0" marL="266700" marR="0" rtl="0" algn="l">
              <a:lnSpc>
                <a:spcPct val="100000"/>
              </a:lnSpc>
              <a:spcBef>
                <a:spcPts val="635"/>
              </a:spcBef>
              <a:spcAft>
                <a:spcPts val="0"/>
              </a:spcAft>
              <a:buClr>
                <a:srgbClr val="FF0000"/>
              </a:buClr>
              <a:buSzPts val="2800"/>
              <a:buFont typeface="Arial"/>
              <a:buChar char="•"/>
            </a:pPr>
            <a:r>
              <a:rPr lang="en-US" sz="2800">
                <a:solidFill>
                  <a:srgbClr val="FF0000"/>
                </a:solidFill>
                <a:latin typeface="Calibri"/>
                <a:ea typeface="Calibri"/>
                <a:cs typeface="Calibri"/>
                <a:sym typeface="Calibri"/>
              </a:rPr>
              <a:t>Pruning</a:t>
            </a:r>
            <a:endParaRPr sz="2800">
              <a:solidFill>
                <a:schemeClr val="dk1"/>
              </a:solidFill>
              <a:latin typeface="Calibri"/>
              <a:ea typeface="Calibri"/>
              <a:cs typeface="Calibri"/>
              <a:sym typeface="Calibri"/>
            </a:endParaRPr>
          </a:p>
          <a:p>
            <a:pPr indent="-229234" lvl="1" marL="723900" marR="0" rtl="0" algn="l">
              <a:lnSpc>
                <a:spcPct val="113958"/>
              </a:lnSpc>
              <a:spcBef>
                <a:spcPts val="24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pruning step eliminates the extensions of (k-1)-itemset which are not</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None/>
            </a:pPr>
            <a:r>
              <a:rPr lang="en-US" sz="2400">
                <a:solidFill>
                  <a:schemeClr val="dk1"/>
                </a:solidFill>
                <a:latin typeface="Calibri"/>
                <a:ea typeface="Calibri"/>
                <a:cs typeface="Calibri"/>
                <a:sym typeface="Calibri"/>
              </a:rPr>
              <a:t>found to be frequent, from being considered for counting support.</a:t>
            </a:r>
            <a:endParaRPr sz="2400">
              <a:solidFill>
                <a:schemeClr val="dk1"/>
              </a:solidFill>
              <a:latin typeface="Calibri"/>
              <a:ea typeface="Calibri"/>
              <a:cs typeface="Calibri"/>
              <a:sym typeface="Calibri"/>
            </a:endParaRPr>
          </a:p>
          <a:p>
            <a:pPr indent="-228600" lvl="1" marL="723900" marR="30480" rtl="0" algn="l">
              <a:lnSpc>
                <a:spcPct val="107916"/>
              </a:lnSpc>
              <a:spcBef>
                <a:spcPts val="54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example, from C4, the itemset {2, 3, 4, 5} is pruned, since all its 3-subsets  are not in L3</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pic>
        <p:nvPicPr>
          <p:cNvPr id="150" name="Google Shape;150;p14"/>
          <p:cNvPicPr preferRelativeResize="0"/>
          <p:nvPr/>
        </p:nvPicPr>
        <p:blipFill rotWithShape="1">
          <a:blip r:embed="rId3">
            <a:alphaModFix/>
          </a:blip>
          <a:srcRect b="0" l="0" r="0" t="0"/>
          <a:stretch/>
        </p:blipFill>
        <p:spPr>
          <a:xfrm>
            <a:off x="731519" y="495585"/>
            <a:ext cx="9988296" cy="58421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b="0" l="0" r="0" t="0"/>
          <a:stretch/>
        </p:blipFill>
        <p:spPr>
          <a:xfrm>
            <a:off x="838200" y="112776"/>
            <a:ext cx="9881616" cy="63794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Example</a:t>
            </a:r>
            <a:endParaRPr/>
          </a:p>
        </p:txBody>
      </p:sp>
      <p:sp>
        <p:nvSpPr>
          <p:cNvPr id="161" name="Google Shape;161;p16"/>
          <p:cNvSpPr txBox="1"/>
          <p:nvPr/>
        </p:nvSpPr>
        <p:spPr>
          <a:xfrm>
            <a:off x="2155317" y="1567637"/>
            <a:ext cx="761492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None/>
            </a:pPr>
            <a:r>
              <a:rPr lang="en-US" sz="2800">
                <a:solidFill>
                  <a:srgbClr val="FF0000"/>
                </a:solidFill>
                <a:latin typeface="Calibri"/>
                <a:ea typeface="Calibri"/>
                <a:cs typeface="Calibri"/>
                <a:sym typeface="Calibri"/>
              </a:rPr>
              <a:t>Find association rules with minimum support of 50%  and minimum confidence of 75%.</a:t>
            </a:r>
            <a:endParaRPr sz="2800">
              <a:solidFill>
                <a:schemeClr val="dk1"/>
              </a:solidFill>
              <a:latin typeface="Calibri"/>
              <a:ea typeface="Calibri"/>
              <a:cs typeface="Calibri"/>
              <a:sym typeface="Calibri"/>
            </a:endParaRPr>
          </a:p>
        </p:txBody>
      </p:sp>
      <p:graphicFrame>
        <p:nvGraphicFramePr>
          <p:cNvPr id="162" name="Google Shape;162;p16"/>
          <p:cNvGraphicFramePr/>
          <p:nvPr/>
        </p:nvGraphicFramePr>
        <p:xfrm>
          <a:off x="2893828" y="2925992"/>
          <a:ext cx="3000000" cy="3000000"/>
        </p:xfrm>
        <a:graphic>
          <a:graphicData uri="http://schemas.openxmlformats.org/drawingml/2006/table">
            <a:tbl>
              <a:tblPr bandRow="1" firstRow="1">
                <a:noFill/>
                <a:tableStyleId>{6722D134-7A22-4D69-8675-0E2FE5734ABF}</a:tableStyleId>
              </a:tblPr>
              <a:tblGrid>
                <a:gridCol w="2133600"/>
                <a:gridCol w="3578225"/>
              </a:tblGrid>
              <a:tr h="461075">
                <a:tc>
                  <a:txBody>
                    <a:bodyPr/>
                    <a:lstStyle/>
                    <a:p>
                      <a:pPr indent="0" lvl="0" marL="635" marR="0" rtl="0" algn="ctr">
                        <a:lnSpc>
                          <a:spcPct val="100000"/>
                        </a:lnSpc>
                        <a:spcBef>
                          <a:spcPts val="0"/>
                        </a:spcBef>
                        <a:spcAft>
                          <a:spcPts val="0"/>
                        </a:spcAft>
                        <a:buNone/>
                      </a:pPr>
                      <a:r>
                        <a:rPr lang="en-US" sz="2250" u="none" cap="none" strike="noStrike">
                          <a:latin typeface="Cambria"/>
                          <a:ea typeface="Cambria"/>
                          <a:cs typeface="Cambria"/>
                          <a:sym typeface="Cambria"/>
                        </a:rPr>
                        <a:t>Transaction ID</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Items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8250">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100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Bread, Cheese, Eggs,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350">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200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Bread, Cheese,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375">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300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Bread, Milk, Yogurt</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75">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400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Bread, 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050">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500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None/>
                      </a:pPr>
                      <a:r>
                        <a:rPr lang="en-US" sz="2250" u="none" cap="none" strike="noStrike">
                          <a:latin typeface="Cambria"/>
                          <a:ea typeface="Cambria"/>
                          <a:cs typeface="Cambria"/>
                          <a:sym typeface="Cambria"/>
                        </a:rPr>
                        <a:t>Cheese, Juice,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Example</a:t>
            </a:r>
            <a:endParaRPr/>
          </a:p>
        </p:txBody>
      </p:sp>
      <p:sp>
        <p:nvSpPr>
          <p:cNvPr id="168" name="Google Shape;168;p17"/>
          <p:cNvSpPr txBox="1"/>
          <p:nvPr/>
        </p:nvSpPr>
        <p:spPr>
          <a:xfrm>
            <a:off x="1145844" y="1793493"/>
            <a:ext cx="9922510"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None/>
            </a:pPr>
            <a:r>
              <a:rPr lang="en-US" sz="2800">
                <a:solidFill>
                  <a:srgbClr val="FF0000"/>
                </a:solidFill>
                <a:latin typeface="Calibri"/>
                <a:ea typeface="Calibri"/>
                <a:cs typeface="Calibri"/>
                <a:sym typeface="Calibri"/>
              </a:rPr>
              <a:t>First find L1. 50% support requires that each frequent item appear in  at least three transactions. Therefore L1 is given by:</a:t>
            </a:r>
            <a:endParaRPr sz="2800">
              <a:solidFill>
                <a:schemeClr val="dk1"/>
              </a:solidFill>
              <a:latin typeface="Calibri"/>
              <a:ea typeface="Calibri"/>
              <a:cs typeface="Calibri"/>
              <a:sym typeface="Calibri"/>
            </a:endParaRPr>
          </a:p>
        </p:txBody>
      </p:sp>
      <p:graphicFrame>
        <p:nvGraphicFramePr>
          <p:cNvPr id="169" name="Google Shape;169;p17"/>
          <p:cNvGraphicFramePr/>
          <p:nvPr/>
        </p:nvGraphicFramePr>
        <p:xfrm>
          <a:off x="4590913" y="2924463"/>
          <a:ext cx="3000000" cy="3000000"/>
        </p:xfrm>
        <a:graphic>
          <a:graphicData uri="http://schemas.openxmlformats.org/drawingml/2006/table">
            <a:tbl>
              <a:tblPr bandRow="1" firstRow="1">
                <a:noFill/>
                <a:tableStyleId>{6722D134-7A22-4D69-8675-0E2FE5734ABF}</a:tableStyleId>
              </a:tblPr>
              <a:tblGrid>
                <a:gridCol w="1108075"/>
                <a:gridCol w="1517650"/>
              </a:tblGrid>
              <a:tr h="490600">
                <a:tc>
                  <a:txBody>
                    <a:bodyPr/>
                    <a:lstStyle/>
                    <a:p>
                      <a:pPr indent="0" lvl="0" marL="127000" marR="0" rtl="0" algn="l">
                        <a:lnSpc>
                          <a:spcPct val="100000"/>
                        </a:lnSpc>
                        <a:spcBef>
                          <a:spcPts val="0"/>
                        </a:spcBef>
                        <a:spcAft>
                          <a:spcPts val="0"/>
                        </a:spcAft>
                        <a:buNone/>
                      </a:pPr>
                      <a:r>
                        <a:rPr lang="en-US" sz="2400" u="none" cap="none" strike="noStrike">
                          <a:latin typeface="Cambria"/>
                          <a:ea typeface="Cambria"/>
                          <a:cs typeface="Cambria"/>
                          <a:sym typeface="Cambria"/>
                        </a:rPr>
                        <a:t>Item</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None/>
                      </a:pPr>
                      <a:r>
                        <a:rPr lang="en-US" sz="2400" u="none" cap="none" strike="noStrike">
                          <a:latin typeface="Cambria"/>
                          <a:ea typeface="Cambria"/>
                          <a:cs typeface="Cambria"/>
                          <a:sym typeface="Cambria"/>
                        </a:rPr>
                        <a:t>Frequnecy</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25">
                <a:tc>
                  <a:txBody>
                    <a:bodyPr/>
                    <a:lstStyle/>
                    <a:p>
                      <a:pPr indent="0" lvl="0" marL="127000" marR="0" rtl="0" algn="l">
                        <a:lnSpc>
                          <a:spcPct val="100000"/>
                        </a:lnSpc>
                        <a:spcBef>
                          <a:spcPts val="0"/>
                        </a:spcBef>
                        <a:spcAft>
                          <a:spcPts val="0"/>
                        </a:spcAft>
                        <a:buNone/>
                      </a:pPr>
                      <a:r>
                        <a:rPr lang="en-US" sz="2400" u="none" cap="none" strike="noStrike">
                          <a:latin typeface="Cambria"/>
                          <a:ea typeface="Cambria"/>
                          <a:cs typeface="Cambria"/>
                          <a:sym typeface="Cambria"/>
                        </a:rPr>
                        <a:t>Bread</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475">
                <a:tc>
                  <a:txBody>
                    <a:bodyPr/>
                    <a:lstStyle/>
                    <a:p>
                      <a:pPr indent="0" lvl="0" marL="127000" marR="0" rtl="0" algn="l">
                        <a:lnSpc>
                          <a:spcPct val="100000"/>
                        </a:lnSpc>
                        <a:spcBef>
                          <a:spcPts val="0"/>
                        </a:spcBef>
                        <a:spcAft>
                          <a:spcPts val="0"/>
                        </a:spcAft>
                        <a:buNone/>
                      </a:pPr>
                      <a:r>
                        <a:rPr lang="en-US" sz="2400" u="none" cap="none" strike="noStrike">
                          <a:latin typeface="Cambria"/>
                          <a:ea typeface="Cambria"/>
                          <a:cs typeface="Cambria"/>
                          <a:sym typeface="Cambria"/>
                        </a:rPr>
                        <a:t>Cheese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175">
                <a:tc>
                  <a:txBody>
                    <a:bodyPr/>
                    <a:lstStyle/>
                    <a:p>
                      <a:pPr indent="0" lvl="0" marL="127000" marR="0" rtl="0" algn="l">
                        <a:lnSpc>
                          <a:spcPct val="100000"/>
                        </a:lnSpc>
                        <a:spcBef>
                          <a:spcPts val="0"/>
                        </a:spcBef>
                        <a:spcAft>
                          <a:spcPts val="0"/>
                        </a:spcAft>
                        <a:buNone/>
                      </a:pPr>
                      <a:r>
                        <a:rPr lang="en-US" sz="2400" u="none" cap="none" strike="noStrike">
                          <a:latin typeface="Cambria"/>
                          <a:ea typeface="Cambria"/>
                          <a:cs typeface="Cambria"/>
                          <a:sym typeface="Cambria"/>
                        </a:rPr>
                        <a:t>Juice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00">
                <a:tc>
                  <a:txBody>
                    <a:bodyPr/>
                    <a:lstStyle/>
                    <a:p>
                      <a:pPr indent="0" lvl="0" marL="127000" marR="0" rtl="0" algn="l">
                        <a:lnSpc>
                          <a:spcPct val="100000"/>
                        </a:lnSpc>
                        <a:spcBef>
                          <a:spcPts val="0"/>
                        </a:spcBef>
                        <a:spcAft>
                          <a:spcPts val="0"/>
                        </a:spcAft>
                        <a:buNone/>
                      </a:pPr>
                      <a:r>
                        <a:rPr lang="en-US" sz="2400" u="none" cap="none" strike="noStrike">
                          <a:latin typeface="Cambria"/>
                          <a:ea typeface="Cambria"/>
                          <a:cs typeface="Cambria"/>
                          <a:sym typeface="Cambria"/>
                        </a:rPr>
                        <a:t>Milk</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Example</a:t>
            </a:r>
            <a:endParaRPr/>
          </a:p>
        </p:txBody>
      </p:sp>
      <p:sp>
        <p:nvSpPr>
          <p:cNvPr id="175" name="Google Shape;175;p18"/>
          <p:cNvSpPr txBox="1"/>
          <p:nvPr/>
        </p:nvSpPr>
        <p:spPr>
          <a:xfrm>
            <a:off x="1306449" y="1567637"/>
            <a:ext cx="774954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None/>
            </a:pPr>
            <a:r>
              <a:rPr lang="en-US" sz="2800">
                <a:solidFill>
                  <a:srgbClr val="FF0000"/>
                </a:solidFill>
                <a:latin typeface="Calibri"/>
                <a:ea typeface="Calibri"/>
                <a:cs typeface="Calibri"/>
                <a:sym typeface="Calibri"/>
              </a:rPr>
              <a:t>The candidate 2-itemsets or C2 therefore has six pairs  (why?). These pairs and their frequencies are:</a:t>
            </a:r>
            <a:endParaRPr sz="2800">
              <a:solidFill>
                <a:schemeClr val="dk1"/>
              </a:solidFill>
              <a:latin typeface="Calibri"/>
              <a:ea typeface="Calibri"/>
              <a:cs typeface="Calibri"/>
              <a:sym typeface="Calibri"/>
            </a:endParaRPr>
          </a:p>
        </p:txBody>
      </p:sp>
      <p:graphicFrame>
        <p:nvGraphicFramePr>
          <p:cNvPr id="176" name="Google Shape;176;p18"/>
          <p:cNvGraphicFramePr/>
          <p:nvPr/>
        </p:nvGraphicFramePr>
        <p:xfrm>
          <a:off x="4481144" y="2767512"/>
          <a:ext cx="3000000" cy="3000000"/>
        </p:xfrm>
        <a:graphic>
          <a:graphicData uri="http://schemas.openxmlformats.org/drawingml/2006/table">
            <a:tbl>
              <a:tblPr bandRow="1" firstRow="1">
                <a:noFill/>
                <a:tableStyleId>{6722D134-7A22-4D69-8675-0E2FE5734ABF}</a:tableStyleId>
              </a:tblPr>
              <a:tblGrid>
                <a:gridCol w="2157100"/>
                <a:gridCol w="1522100"/>
              </a:tblGrid>
              <a:tr h="460725">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Item Pairs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None/>
                      </a:pPr>
                      <a:r>
                        <a:rPr lang="en-US" sz="2250" u="none" cap="none" strike="noStrike">
                          <a:latin typeface="Cambria"/>
                          <a:ea typeface="Cambria"/>
                          <a:cs typeface="Cambria"/>
                          <a:sym typeface="Cambria"/>
                        </a:rPr>
                        <a:t>Frequency</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00">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(Bread, Cheese)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800">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(Bread,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(Bread,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7925">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(Cheese,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0825">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(Cheese,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1</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None/>
                      </a:pPr>
                      <a:r>
                        <a:rPr lang="en-US" sz="2250" u="none" cap="none" strike="noStrike">
                          <a:latin typeface="Cambria"/>
                          <a:ea typeface="Cambria"/>
                          <a:cs typeface="Cambria"/>
                          <a:sym typeface="Cambria"/>
                        </a:rPr>
                        <a:t>(Juice,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 name="Shape 52"/>
        <p:cNvGrpSpPr/>
        <p:nvPr/>
      </p:nvGrpSpPr>
      <p:grpSpPr>
        <a:xfrm>
          <a:off x="0" y="0"/>
          <a:ext cx="0" cy="0"/>
          <a:chOff x="0" y="0"/>
          <a:chExt cx="0" cy="0"/>
        </a:xfrm>
      </p:grpSpPr>
      <p:sp>
        <p:nvSpPr>
          <p:cNvPr id="53" name="Google Shape;53;p2"/>
          <p:cNvSpPr txBox="1"/>
          <p:nvPr>
            <p:ph type="title"/>
          </p:nvPr>
        </p:nvSpPr>
        <p:spPr>
          <a:xfrm>
            <a:off x="916939" y="609676"/>
            <a:ext cx="7131684"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4471C4"/>
                </a:solidFill>
                <a:latin typeface="Calibri"/>
                <a:ea typeface="Calibri"/>
                <a:cs typeface="Calibri"/>
                <a:sym typeface="Calibri"/>
              </a:rPr>
              <a:t>Association Rules-Introduction</a:t>
            </a:r>
            <a:endParaRPr/>
          </a:p>
        </p:txBody>
      </p:sp>
      <p:sp>
        <p:nvSpPr>
          <p:cNvPr id="54" name="Google Shape;54;p2"/>
          <p:cNvSpPr txBox="1"/>
          <p:nvPr/>
        </p:nvSpPr>
        <p:spPr>
          <a:xfrm>
            <a:off x="916939" y="1777263"/>
            <a:ext cx="9921900" cy="4464900"/>
          </a:xfrm>
          <a:prstGeom prst="rect">
            <a:avLst/>
          </a:prstGeom>
          <a:noFill/>
          <a:ln>
            <a:noFill/>
          </a:ln>
        </p:spPr>
        <p:txBody>
          <a:bodyPr anchorCtr="0" anchor="t" bIns="0" lIns="0" spcFirstLastPara="1" rIns="0" wrap="square" tIns="12700">
            <a:spAutoFit/>
          </a:bodyPr>
          <a:lstStyle/>
          <a:p>
            <a:pPr indent="-229234" lvl="0" marL="241300" marR="553720" rtl="0" algn="l">
              <a:lnSpc>
                <a:spcPct val="140100"/>
              </a:lnSpc>
              <a:spcBef>
                <a:spcPts val="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Association rule mining finds interesting associations and  relationships among large sets of data items.</a:t>
            </a:r>
            <a:endParaRPr b="0" i="0" sz="2800" u="none" cap="none" strike="noStrike">
              <a:solidFill>
                <a:schemeClr val="dk1"/>
              </a:solidFill>
              <a:latin typeface="Helvetica Neue"/>
              <a:ea typeface="Helvetica Neue"/>
              <a:cs typeface="Helvetica Neue"/>
              <a:sym typeface="Helvetica Neue"/>
            </a:endParaRPr>
          </a:p>
          <a:p>
            <a:pPr indent="-229234" lvl="0" marL="241300" marR="1299845" rtl="0" algn="l">
              <a:lnSpc>
                <a:spcPct val="140000"/>
              </a:lnSpc>
              <a:spcBef>
                <a:spcPts val="994"/>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This rule shows how frequently a itemset occurs in a  transaction.</a:t>
            </a:r>
            <a:endParaRPr b="0" i="0" sz="2800" u="none" cap="none" strike="noStrike">
              <a:solidFill>
                <a:schemeClr val="dk1"/>
              </a:solidFill>
              <a:latin typeface="Helvetica Neue"/>
              <a:ea typeface="Helvetica Neue"/>
              <a:cs typeface="Helvetica Neue"/>
              <a:sym typeface="Helvetica Neue"/>
            </a:endParaRPr>
          </a:p>
          <a:p>
            <a:pPr indent="-229234" lvl="0" marL="241300" marR="0" rtl="0" algn="l">
              <a:lnSpc>
                <a:spcPct val="100000"/>
              </a:lnSpc>
              <a:spcBef>
                <a:spcPts val="234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 typical example is a </a:t>
            </a:r>
            <a:r>
              <a:rPr b="1" i="0" lang="en-US" sz="2900" u="none" cap="none" strike="noStrike">
                <a:solidFill>
                  <a:srgbClr val="FF0000"/>
                </a:solidFill>
                <a:latin typeface="Helvetica Neue"/>
                <a:ea typeface="Helvetica Neue"/>
                <a:cs typeface="Helvetica Neue"/>
                <a:sym typeface="Helvetica Neue"/>
              </a:rPr>
              <a:t>Market Based Analysis.</a:t>
            </a:r>
            <a:endParaRPr b="1" i="0" sz="2900" u="none" cap="none" strike="noStrike">
              <a:solidFill>
                <a:srgbClr val="FF0000"/>
              </a:solidFill>
              <a:latin typeface="Helvetica Neue"/>
              <a:ea typeface="Helvetica Neue"/>
              <a:cs typeface="Helvetica Neue"/>
              <a:sym typeface="Helvetica Neue"/>
            </a:endParaRPr>
          </a:p>
          <a:p>
            <a:pPr indent="-229234" lvl="0" marL="241300" marR="5080" rtl="0" algn="l">
              <a:lnSpc>
                <a:spcPct val="140100"/>
              </a:lnSpc>
              <a:spcBef>
                <a:spcPts val="1005"/>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It allows retailers to identify relationships between the items  that people buy together frequently.</a:t>
            </a:r>
            <a:endParaRPr b="0" i="0" sz="2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916939" y="609676"/>
            <a:ext cx="32124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Deriving Rules</a:t>
            </a:r>
            <a:endParaRPr/>
          </a:p>
        </p:txBody>
      </p:sp>
      <p:sp>
        <p:nvSpPr>
          <p:cNvPr id="182" name="Google Shape;182;p19"/>
          <p:cNvSpPr txBox="1"/>
          <p:nvPr/>
        </p:nvSpPr>
        <p:spPr>
          <a:xfrm>
            <a:off x="1145844" y="1793493"/>
            <a:ext cx="10086975"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None/>
            </a:pPr>
            <a:r>
              <a:rPr lang="en-US" sz="2800">
                <a:solidFill>
                  <a:schemeClr val="dk1"/>
                </a:solidFill>
                <a:latin typeface="Calibri"/>
                <a:ea typeface="Calibri"/>
                <a:cs typeface="Calibri"/>
                <a:sym typeface="Calibri"/>
              </a:rPr>
              <a:t>L2 has only two frequent item pairs {Bread, Juice} and {Cheese, Juice}.  After these two frequent pairs, there are no candidate 3-itemsets</a:t>
            </a:r>
            <a:endParaRPr sz="2800">
              <a:solidFill>
                <a:schemeClr val="dk1"/>
              </a:solidFill>
              <a:latin typeface="Calibri"/>
              <a:ea typeface="Calibri"/>
              <a:cs typeface="Calibri"/>
              <a:sym typeface="Calibri"/>
            </a:endParaRPr>
          </a:p>
        </p:txBody>
      </p:sp>
      <p:sp>
        <p:nvSpPr>
          <p:cNvPr id="183" name="Google Shape;183;p19"/>
          <p:cNvSpPr txBox="1"/>
          <p:nvPr/>
        </p:nvSpPr>
        <p:spPr>
          <a:xfrm>
            <a:off x="1145844" y="3679973"/>
            <a:ext cx="7244715" cy="2434590"/>
          </a:xfrm>
          <a:prstGeom prst="rect">
            <a:avLst/>
          </a:prstGeom>
          <a:noFill/>
          <a:ln>
            <a:noFill/>
          </a:ln>
        </p:spPr>
        <p:txBody>
          <a:bodyPr anchorCtr="0" anchor="t" bIns="0" lIns="0" spcFirstLastPara="1" rIns="0" wrap="square" tIns="128900">
            <a:spAutoFit/>
          </a:bodyPr>
          <a:lstStyle/>
          <a:p>
            <a:pPr indent="0" lvl="0" marL="12700" marR="0" rtl="0" algn="l">
              <a:lnSpc>
                <a:spcPct val="100000"/>
              </a:lnSpc>
              <a:spcBef>
                <a:spcPts val="0"/>
              </a:spcBef>
              <a:spcAft>
                <a:spcPts val="0"/>
              </a:spcAft>
              <a:buNone/>
            </a:pPr>
            <a:r>
              <a:rPr i="1" lang="en-US" sz="2400">
                <a:solidFill>
                  <a:schemeClr val="dk1"/>
                </a:solidFill>
                <a:latin typeface="Calibri"/>
                <a:ea typeface="Calibri"/>
                <a:cs typeface="Calibri"/>
                <a:sym typeface="Calibri"/>
              </a:rPr>
              <a:t>The two frequent pairs lead to the following possible rules:</a:t>
            </a:r>
            <a:endParaRPr sz="2400">
              <a:solidFill>
                <a:schemeClr val="dk1"/>
              </a:solidFill>
              <a:latin typeface="Calibri"/>
              <a:ea typeface="Calibri"/>
              <a:cs typeface="Calibri"/>
              <a:sym typeface="Calibri"/>
            </a:endParaRPr>
          </a:p>
          <a:p>
            <a:pPr indent="0" lvl="0" marL="1612265" marR="3743325" rtl="0" algn="l">
              <a:lnSpc>
                <a:spcPct val="131700"/>
              </a:lnSpc>
              <a:spcBef>
                <a:spcPts val="0"/>
              </a:spcBef>
              <a:spcAft>
                <a:spcPts val="0"/>
              </a:spcAft>
              <a:buNone/>
            </a:pPr>
            <a:r>
              <a:rPr i="1" lang="en-US" sz="2400">
                <a:solidFill>
                  <a:schemeClr val="dk1"/>
                </a:solidFill>
                <a:latin typeface="Calibri"/>
                <a:ea typeface="Calibri"/>
                <a:cs typeface="Calibri"/>
                <a:sym typeface="Calibri"/>
              </a:rPr>
              <a:t>Bread → Juice  Juice → Bread  Cheese → Juice  Juice → Cheese</a:t>
            </a:r>
            <a:endParaRPr sz="2400">
              <a:solidFill>
                <a:schemeClr val="dk1"/>
              </a:solidFill>
              <a:latin typeface="Calibri"/>
              <a:ea typeface="Calibri"/>
              <a:cs typeface="Calibri"/>
              <a:sym typeface="Calibri"/>
            </a:endParaRPr>
          </a:p>
        </p:txBody>
      </p:sp>
      <p:sp>
        <p:nvSpPr>
          <p:cNvPr id="184" name="Google Shape;184;p19"/>
          <p:cNvSpPr txBox="1"/>
          <p:nvPr/>
        </p:nvSpPr>
        <p:spPr>
          <a:xfrm>
            <a:off x="1141831" y="2875660"/>
            <a:ext cx="9340215" cy="37211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33"/>
              </a:lnSpc>
              <a:spcBef>
                <a:spcPts val="0"/>
              </a:spcBef>
              <a:spcAft>
                <a:spcPts val="0"/>
              </a:spcAft>
              <a:buNone/>
            </a:pPr>
            <a:r>
              <a:rPr i="1" lang="en-US" sz="2400">
                <a:solidFill>
                  <a:schemeClr val="dk1"/>
                </a:solidFill>
                <a:latin typeface="Calibri"/>
                <a:ea typeface="Calibri"/>
                <a:cs typeface="Calibri"/>
                <a:sym typeface="Calibri"/>
              </a:rPr>
              <a:t>Apriori property that all subsets of a frequent itemset must also be frequent</a:t>
            </a:r>
            <a:endParaRPr sz="24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20"/>
          <p:cNvSpPr txBox="1"/>
          <p:nvPr/>
        </p:nvSpPr>
        <p:spPr>
          <a:xfrm>
            <a:off x="916939" y="432562"/>
            <a:ext cx="10075545" cy="1526540"/>
          </a:xfrm>
          <a:prstGeom prst="rect">
            <a:avLst/>
          </a:prstGeom>
          <a:noFill/>
          <a:ln>
            <a:noFill/>
          </a:ln>
        </p:spPr>
        <p:txBody>
          <a:bodyPr anchorCtr="0" anchor="t" bIns="0" lIns="0" spcFirstLastPara="1" rIns="0" wrap="square" tIns="92075">
            <a:spAutoFit/>
          </a:bodyPr>
          <a:lstStyle/>
          <a:p>
            <a:pPr indent="-229234" lvl="0" marL="241300" marR="5080" rtl="0" algn="l">
              <a:lnSpc>
                <a:spcPct val="80000"/>
              </a:lnSpc>
              <a:spcBef>
                <a:spcPts val="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The confidence of these rules is obtained by dividing the support for both  items in the rule by the support of the item on the left hand side of the  rule.</a:t>
            </a:r>
            <a:endParaRPr sz="2600">
              <a:solidFill>
                <a:schemeClr val="dk1"/>
              </a:solidFill>
              <a:latin typeface="Calibri"/>
              <a:ea typeface="Calibri"/>
              <a:cs typeface="Calibri"/>
              <a:sym typeface="Calibri"/>
            </a:endParaRPr>
          </a:p>
          <a:p>
            <a:pPr indent="-229234" lvl="0" marL="241300" marR="0" rtl="0" algn="l">
              <a:lnSpc>
                <a:spcPct val="100000"/>
              </a:lnSpc>
              <a:spcBef>
                <a:spcPts val="58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The confidence of the four rules therefore are</a:t>
            </a:r>
            <a:endParaRPr sz="2600">
              <a:solidFill>
                <a:schemeClr val="dk1"/>
              </a:solidFill>
              <a:latin typeface="Calibri"/>
              <a:ea typeface="Calibri"/>
              <a:cs typeface="Calibri"/>
              <a:sym typeface="Calibri"/>
            </a:endParaRPr>
          </a:p>
        </p:txBody>
      </p:sp>
      <p:sp>
        <p:nvSpPr>
          <p:cNvPr id="190" name="Google Shape;190;p20"/>
          <p:cNvSpPr txBox="1"/>
          <p:nvPr/>
        </p:nvSpPr>
        <p:spPr>
          <a:xfrm>
            <a:off x="1386839" y="2031619"/>
            <a:ext cx="4107815" cy="40386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6153"/>
              </a:lnSpc>
              <a:spcBef>
                <a:spcPts val="0"/>
              </a:spcBef>
              <a:spcAft>
                <a:spcPts val="0"/>
              </a:spcAft>
              <a:buNone/>
            </a:pPr>
            <a:r>
              <a:rPr lang="en-US" sz="2600">
                <a:solidFill>
                  <a:schemeClr val="dk1"/>
                </a:solidFill>
                <a:latin typeface="Calibri"/>
                <a:ea typeface="Calibri"/>
                <a:cs typeface="Calibri"/>
                <a:sym typeface="Calibri"/>
              </a:rPr>
              <a:t>(Bread → Juice) ----- 3/4 = 75%</a:t>
            </a:r>
            <a:endParaRPr sz="2600">
              <a:solidFill>
                <a:schemeClr val="dk1"/>
              </a:solidFill>
              <a:latin typeface="Calibri"/>
              <a:ea typeface="Calibri"/>
              <a:cs typeface="Calibri"/>
              <a:sym typeface="Calibri"/>
            </a:endParaRPr>
          </a:p>
        </p:txBody>
      </p:sp>
      <p:sp>
        <p:nvSpPr>
          <p:cNvPr id="191" name="Google Shape;191;p20"/>
          <p:cNvSpPr txBox="1"/>
          <p:nvPr/>
        </p:nvSpPr>
        <p:spPr>
          <a:xfrm>
            <a:off x="1386839" y="4695571"/>
            <a:ext cx="4606290" cy="1164590"/>
          </a:xfrm>
          <a:prstGeom prst="rect">
            <a:avLst/>
          </a:prstGeom>
          <a:solidFill>
            <a:srgbClr val="FFFF00"/>
          </a:solidFill>
          <a:ln>
            <a:noFill/>
          </a:ln>
        </p:spPr>
        <p:txBody>
          <a:bodyPr anchorCtr="0" anchor="t" bIns="0" lIns="0" spcFirstLastPara="1" rIns="0" wrap="square" tIns="3800">
            <a:spAutoFit/>
          </a:bodyPr>
          <a:lstStyle/>
          <a:p>
            <a:pPr indent="0" lvl="0" marL="74295" marR="0" rtl="0" algn="l">
              <a:lnSpc>
                <a:spcPct val="96000"/>
              </a:lnSpc>
              <a:spcBef>
                <a:spcPts val="0"/>
              </a:spcBef>
              <a:spcAft>
                <a:spcPts val="0"/>
              </a:spcAft>
              <a:buNone/>
            </a:pPr>
            <a:r>
              <a:rPr lang="en-US" sz="2600">
                <a:solidFill>
                  <a:schemeClr val="dk1"/>
                </a:solidFill>
                <a:latin typeface="Calibri"/>
                <a:ea typeface="Calibri"/>
                <a:cs typeface="Calibri"/>
                <a:sym typeface="Calibri"/>
              </a:rPr>
              <a:t>(Juice → Bread) ------ 3/4 = 75%  (Cheese → Juice) -----	3/3 = 100%  (Juice → Cheese) -----	3/4 = 75%</a:t>
            </a:r>
            <a:endParaRPr sz="2600">
              <a:solidFill>
                <a:schemeClr val="dk1"/>
              </a:solidFill>
              <a:latin typeface="Calibri"/>
              <a:ea typeface="Calibri"/>
              <a:cs typeface="Calibri"/>
              <a:sym typeface="Calibri"/>
            </a:endParaRPr>
          </a:p>
        </p:txBody>
      </p:sp>
      <p:sp>
        <p:nvSpPr>
          <p:cNvPr id="192" name="Google Shape;192;p20"/>
          <p:cNvSpPr txBox="1"/>
          <p:nvPr/>
        </p:nvSpPr>
        <p:spPr>
          <a:xfrm>
            <a:off x="916939" y="5900420"/>
            <a:ext cx="9159875" cy="422275"/>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Since all of them have a minimum 75% confidence, they all qualify.</a:t>
            </a:r>
            <a:endParaRPr sz="2600">
              <a:solidFill>
                <a:schemeClr val="dk1"/>
              </a:solidFill>
              <a:latin typeface="Calibri"/>
              <a:ea typeface="Calibri"/>
              <a:cs typeface="Calibri"/>
              <a:sym typeface="Calibri"/>
            </a:endParaRPr>
          </a:p>
        </p:txBody>
      </p:sp>
      <p:grpSp>
        <p:nvGrpSpPr>
          <p:cNvPr id="193" name="Google Shape;193;p20"/>
          <p:cNvGrpSpPr/>
          <p:nvPr/>
        </p:nvGrpSpPr>
        <p:grpSpPr>
          <a:xfrm>
            <a:off x="958600" y="2648621"/>
            <a:ext cx="9796780" cy="1923255"/>
            <a:chOff x="958596" y="2648711"/>
            <a:chExt cx="9796780" cy="1560830"/>
          </a:xfrm>
        </p:grpSpPr>
        <p:pic>
          <p:nvPicPr>
            <p:cNvPr id="194" name="Google Shape;194;p20"/>
            <p:cNvPicPr preferRelativeResize="0"/>
            <p:nvPr/>
          </p:nvPicPr>
          <p:blipFill rotWithShape="1">
            <a:blip r:embed="rId3">
              <a:alphaModFix/>
            </a:blip>
            <a:srcRect b="0" l="0" r="0" t="0"/>
            <a:stretch/>
          </p:blipFill>
          <p:spPr>
            <a:xfrm>
              <a:off x="958596" y="2648711"/>
              <a:ext cx="9796272" cy="1560576"/>
            </a:xfrm>
            <a:prstGeom prst="rect">
              <a:avLst/>
            </a:prstGeom>
            <a:noFill/>
            <a:ln>
              <a:noFill/>
            </a:ln>
          </p:spPr>
        </p:pic>
        <p:sp>
          <p:nvSpPr>
            <p:cNvPr id="195" name="Google Shape;195;p20"/>
            <p:cNvSpPr/>
            <p:nvPr/>
          </p:nvSpPr>
          <p:spPr>
            <a:xfrm>
              <a:off x="958596" y="2648711"/>
              <a:ext cx="9796780" cy="1560830"/>
            </a:xfrm>
            <a:custGeom>
              <a:rect b="b" l="l" r="r" t="t"/>
              <a:pathLst>
                <a:path extrusionOk="0" h="1560829" w="9796780">
                  <a:moveTo>
                    <a:pt x="0" y="260096"/>
                  </a:moveTo>
                  <a:lnTo>
                    <a:pt x="4190" y="213346"/>
                  </a:lnTo>
                  <a:lnTo>
                    <a:pt x="16271" y="169344"/>
                  </a:lnTo>
                  <a:lnTo>
                    <a:pt x="35510" y="128825"/>
                  </a:lnTo>
                  <a:lnTo>
                    <a:pt x="61170" y="92523"/>
                  </a:lnTo>
                  <a:lnTo>
                    <a:pt x="92518" y="61174"/>
                  </a:lnTo>
                  <a:lnTo>
                    <a:pt x="128819" y="35512"/>
                  </a:lnTo>
                  <a:lnTo>
                    <a:pt x="169339" y="16273"/>
                  </a:lnTo>
                  <a:lnTo>
                    <a:pt x="213342" y="4190"/>
                  </a:lnTo>
                  <a:lnTo>
                    <a:pt x="260095" y="0"/>
                  </a:lnTo>
                  <a:lnTo>
                    <a:pt x="9536176" y="0"/>
                  </a:lnTo>
                  <a:lnTo>
                    <a:pt x="9582925" y="4190"/>
                  </a:lnTo>
                  <a:lnTo>
                    <a:pt x="9626927" y="16273"/>
                  </a:lnTo>
                  <a:lnTo>
                    <a:pt x="9667446" y="35512"/>
                  </a:lnTo>
                  <a:lnTo>
                    <a:pt x="9703748" y="61174"/>
                  </a:lnTo>
                  <a:lnTo>
                    <a:pt x="9735097" y="92523"/>
                  </a:lnTo>
                  <a:lnTo>
                    <a:pt x="9760759" y="128825"/>
                  </a:lnTo>
                  <a:lnTo>
                    <a:pt x="9779998" y="169344"/>
                  </a:lnTo>
                  <a:lnTo>
                    <a:pt x="9792081" y="213346"/>
                  </a:lnTo>
                  <a:lnTo>
                    <a:pt x="9796272" y="260096"/>
                  </a:lnTo>
                  <a:lnTo>
                    <a:pt x="9796272" y="1300480"/>
                  </a:lnTo>
                  <a:lnTo>
                    <a:pt x="9792081" y="1347229"/>
                  </a:lnTo>
                  <a:lnTo>
                    <a:pt x="9779998" y="1391231"/>
                  </a:lnTo>
                  <a:lnTo>
                    <a:pt x="9760759" y="1431750"/>
                  </a:lnTo>
                  <a:lnTo>
                    <a:pt x="9735097" y="1468052"/>
                  </a:lnTo>
                  <a:lnTo>
                    <a:pt x="9703748" y="1499401"/>
                  </a:lnTo>
                  <a:lnTo>
                    <a:pt x="9667446" y="1525063"/>
                  </a:lnTo>
                  <a:lnTo>
                    <a:pt x="9626927" y="1544302"/>
                  </a:lnTo>
                  <a:lnTo>
                    <a:pt x="9582925" y="1556385"/>
                  </a:lnTo>
                  <a:lnTo>
                    <a:pt x="9536176" y="1560576"/>
                  </a:lnTo>
                  <a:lnTo>
                    <a:pt x="260095" y="1560576"/>
                  </a:lnTo>
                  <a:lnTo>
                    <a:pt x="213342" y="1556385"/>
                  </a:lnTo>
                  <a:lnTo>
                    <a:pt x="169339" y="1544302"/>
                  </a:lnTo>
                  <a:lnTo>
                    <a:pt x="128819" y="1525063"/>
                  </a:lnTo>
                  <a:lnTo>
                    <a:pt x="92518" y="1499401"/>
                  </a:lnTo>
                  <a:lnTo>
                    <a:pt x="61170" y="1468052"/>
                  </a:lnTo>
                  <a:lnTo>
                    <a:pt x="35510" y="1431750"/>
                  </a:lnTo>
                  <a:lnTo>
                    <a:pt x="16271" y="1391231"/>
                  </a:lnTo>
                  <a:lnTo>
                    <a:pt x="4190" y="1347229"/>
                  </a:lnTo>
                  <a:lnTo>
                    <a:pt x="0" y="1300480"/>
                  </a:lnTo>
                  <a:lnTo>
                    <a:pt x="0" y="260096"/>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6" name="Google Shape;196;p20"/>
          <p:cNvSpPr txBox="1"/>
          <p:nvPr/>
        </p:nvSpPr>
        <p:spPr>
          <a:xfrm>
            <a:off x="483600" y="3027700"/>
            <a:ext cx="50370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950">
                <a:solidFill>
                  <a:schemeClr val="dk1"/>
                </a:solidFill>
                <a:latin typeface="Cambria Math"/>
                <a:ea typeface="Cambria Math"/>
                <a:cs typeface="Cambria Math"/>
                <a:sym typeface="Cambria Math"/>
              </a:rPr>
              <a:t>confidence(Bread → Juice) =</a:t>
            </a:r>
            <a:endParaRPr sz="2950">
              <a:solidFill>
                <a:schemeClr val="dk1"/>
              </a:solidFill>
              <a:latin typeface="Cambria Math"/>
              <a:ea typeface="Cambria Math"/>
              <a:cs typeface="Cambria Math"/>
              <a:sym typeface="Cambria Math"/>
            </a:endParaRPr>
          </a:p>
        </p:txBody>
      </p:sp>
      <p:sp>
        <p:nvSpPr>
          <p:cNvPr id="197" name="Google Shape;197;p20"/>
          <p:cNvSpPr txBox="1"/>
          <p:nvPr/>
        </p:nvSpPr>
        <p:spPr>
          <a:xfrm>
            <a:off x="5494150" y="2813150"/>
            <a:ext cx="3886800" cy="466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950" u="sng">
                <a:solidFill>
                  <a:schemeClr val="dk1"/>
                </a:solidFill>
                <a:latin typeface="Cambria Math"/>
                <a:ea typeface="Cambria Math"/>
                <a:cs typeface="Cambria Math"/>
                <a:sym typeface="Cambria Math"/>
              </a:rPr>
              <a:t>support(Bread → Juice)</a:t>
            </a:r>
            <a:endParaRPr sz="2950">
              <a:solidFill>
                <a:schemeClr val="dk1"/>
              </a:solidFill>
              <a:latin typeface="Cambria Math"/>
              <a:ea typeface="Cambria Math"/>
              <a:cs typeface="Cambria Math"/>
              <a:sym typeface="Cambria Math"/>
            </a:endParaRPr>
          </a:p>
        </p:txBody>
      </p:sp>
      <p:sp>
        <p:nvSpPr>
          <p:cNvPr id="198" name="Google Shape;198;p20"/>
          <p:cNvSpPr txBox="1"/>
          <p:nvPr/>
        </p:nvSpPr>
        <p:spPr>
          <a:xfrm>
            <a:off x="6271386" y="3321253"/>
            <a:ext cx="2066289" cy="3371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None/>
            </a:pPr>
            <a:r>
              <a:rPr lang="en-US" sz="2050">
                <a:solidFill>
                  <a:schemeClr val="dk1"/>
                </a:solidFill>
                <a:latin typeface="Cambria Math"/>
                <a:ea typeface="Cambria Math"/>
                <a:cs typeface="Cambria Math"/>
                <a:sym typeface="Cambria Math"/>
              </a:rPr>
              <a:t>𝑠𝑢𝑝𝑝𝑜𝑟𝑡(𝐵𝑟𝑒𝑎𝑑)</a:t>
            </a:r>
            <a:endParaRPr sz="2050">
              <a:solidFill>
                <a:schemeClr val="dk1"/>
              </a:solidFill>
              <a:latin typeface="Cambria Math"/>
              <a:ea typeface="Cambria Math"/>
              <a:cs typeface="Cambria Math"/>
              <a:sym typeface="Cambria Math"/>
            </a:endParaRPr>
          </a:p>
        </p:txBody>
      </p:sp>
      <p:sp>
        <p:nvSpPr>
          <p:cNvPr id="199" name="Google Shape;199;p20"/>
          <p:cNvSpPr txBox="1"/>
          <p:nvPr/>
        </p:nvSpPr>
        <p:spPr>
          <a:xfrm>
            <a:off x="9669822" y="3027700"/>
            <a:ext cx="4071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950">
                <a:solidFill>
                  <a:schemeClr val="dk1"/>
                </a:solidFill>
                <a:latin typeface="Cambria Math"/>
                <a:ea typeface="Cambria Math"/>
                <a:cs typeface="Cambria Math"/>
                <a:sym typeface="Cambria Math"/>
              </a:rPr>
              <a:t>=</a:t>
            </a:r>
            <a:endParaRPr sz="2950">
              <a:solidFill>
                <a:schemeClr val="dk1"/>
              </a:solidFill>
              <a:latin typeface="Cambria Math"/>
              <a:ea typeface="Cambria Math"/>
              <a:cs typeface="Cambria Math"/>
              <a:sym typeface="Cambria Math"/>
            </a:endParaRPr>
          </a:p>
        </p:txBody>
      </p:sp>
      <p:sp>
        <p:nvSpPr>
          <p:cNvPr id="200" name="Google Shape;200;p20"/>
          <p:cNvSpPr txBox="1"/>
          <p:nvPr/>
        </p:nvSpPr>
        <p:spPr>
          <a:xfrm>
            <a:off x="10132524" y="2858650"/>
            <a:ext cx="291600" cy="794700"/>
          </a:xfrm>
          <a:prstGeom prst="rect">
            <a:avLst/>
          </a:prstGeom>
          <a:noFill/>
          <a:ln>
            <a:noFill/>
          </a:ln>
        </p:spPr>
        <p:txBody>
          <a:bodyPr anchorCtr="0" anchor="t" bIns="0" lIns="0" spcFirstLastPara="1" rIns="0" wrap="square" tIns="86975">
            <a:spAutoFit/>
          </a:bodyPr>
          <a:lstStyle/>
          <a:p>
            <a:pPr indent="0" lvl="0" marL="12700" marR="0" rtl="0" algn="l">
              <a:lnSpc>
                <a:spcPct val="100000"/>
              </a:lnSpc>
              <a:spcBef>
                <a:spcPts val="0"/>
              </a:spcBef>
              <a:spcAft>
                <a:spcPts val="0"/>
              </a:spcAft>
              <a:buNone/>
            </a:pPr>
            <a:r>
              <a:rPr lang="en-US" sz="2050">
                <a:solidFill>
                  <a:schemeClr val="dk1"/>
                </a:solidFill>
                <a:latin typeface="Cambria Math"/>
                <a:ea typeface="Cambria Math"/>
                <a:cs typeface="Cambria Math"/>
                <a:sym typeface="Cambria Math"/>
              </a:rPr>
              <a:t>3</a:t>
            </a:r>
            <a:endParaRPr sz="2050">
              <a:solidFill>
                <a:schemeClr val="dk1"/>
              </a:solidFill>
              <a:latin typeface="Cambria Math"/>
              <a:ea typeface="Cambria Math"/>
              <a:cs typeface="Cambria Math"/>
              <a:sym typeface="Cambria Math"/>
            </a:endParaRPr>
          </a:p>
          <a:p>
            <a:pPr indent="0" lvl="0" marL="12700" marR="0" rtl="0" algn="l">
              <a:lnSpc>
                <a:spcPct val="100000"/>
              </a:lnSpc>
              <a:spcBef>
                <a:spcPts val="590"/>
              </a:spcBef>
              <a:spcAft>
                <a:spcPts val="0"/>
              </a:spcAft>
              <a:buNone/>
            </a:pPr>
            <a:r>
              <a:rPr lang="en-US" sz="2050">
                <a:solidFill>
                  <a:schemeClr val="dk1"/>
                </a:solidFill>
                <a:latin typeface="Cambria Math"/>
                <a:ea typeface="Cambria Math"/>
                <a:cs typeface="Cambria Math"/>
                <a:sym typeface="Cambria Math"/>
              </a:rPr>
              <a:t>4</a:t>
            </a:r>
            <a:endParaRPr sz="2050">
              <a:solidFill>
                <a:schemeClr val="dk1"/>
              </a:solidFill>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C00000"/>
                </a:solidFill>
              </a:rPr>
              <a:t>Problem 2</a:t>
            </a:r>
            <a:endParaRPr/>
          </a:p>
        </p:txBody>
      </p:sp>
      <p:sp>
        <p:nvSpPr>
          <p:cNvPr id="206" name="Google Shape;206;p21"/>
          <p:cNvSpPr txBox="1"/>
          <p:nvPr/>
        </p:nvSpPr>
        <p:spPr>
          <a:xfrm>
            <a:off x="916939" y="1658188"/>
            <a:ext cx="10250805" cy="836294"/>
          </a:xfrm>
          <a:prstGeom prst="rect">
            <a:avLst/>
          </a:prstGeom>
          <a:noFill/>
          <a:ln>
            <a:noFill/>
          </a:ln>
        </p:spPr>
        <p:txBody>
          <a:bodyPr anchorCtr="0" anchor="t" bIns="0" lIns="0" spcFirstLastPara="1" rIns="0" wrap="square" tIns="60325">
            <a:spAutoFit/>
          </a:bodyPr>
          <a:lstStyle/>
          <a:p>
            <a:pPr indent="-229234" lvl="0" marL="241300" marR="5080" rtl="0" algn="l">
              <a:lnSpc>
                <a:spcPct val="108214"/>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Find Association rules from the following data using Apriori algorithm  with minimum support count required is 2 and confidence 70%</a:t>
            </a:r>
            <a:endParaRPr sz="2800">
              <a:solidFill>
                <a:schemeClr val="dk1"/>
              </a:solidFill>
              <a:latin typeface="Calibri"/>
              <a:ea typeface="Calibri"/>
              <a:cs typeface="Calibri"/>
              <a:sym typeface="Calibri"/>
            </a:endParaRPr>
          </a:p>
        </p:txBody>
      </p:sp>
      <p:pic>
        <p:nvPicPr>
          <p:cNvPr id="207" name="Google Shape;207;p21"/>
          <p:cNvPicPr preferRelativeResize="0"/>
          <p:nvPr/>
        </p:nvPicPr>
        <p:blipFill rotWithShape="1">
          <a:blip r:embed="rId3">
            <a:alphaModFix/>
          </a:blip>
          <a:srcRect b="0" l="0" r="0" t="0"/>
          <a:stretch/>
        </p:blipFill>
        <p:spPr>
          <a:xfrm>
            <a:off x="2541321" y="2769032"/>
            <a:ext cx="4737401" cy="38083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916939" y="0"/>
            <a:ext cx="1875789"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solidFill>
                  <a:srgbClr val="C00000"/>
                </a:solidFill>
              </a:rPr>
              <a:t>Solution</a:t>
            </a:r>
            <a:endParaRPr/>
          </a:p>
        </p:txBody>
      </p:sp>
      <p:pic>
        <p:nvPicPr>
          <p:cNvPr id="213" name="Google Shape;213;p22"/>
          <p:cNvPicPr preferRelativeResize="0"/>
          <p:nvPr/>
        </p:nvPicPr>
        <p:blipFill rotWithShape="1">
          <a:blip r:embed="rId3">
            <a:alphaModFix/>
          </a:blip>
          <a:srcRect b="0" l="0" r="0" t="0"/>
          <a:stretch/>
        </p:blipFill>
        <p:spPr>
          <a:xfrm>
            <a:off x="1550734" y="1080856"/>
            <a:ext cx="9818367" cy="5651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7"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b="0" l="0" r="0" t="0"/>
          <a:stretch/>
        </p:blipFill>
        <p:spPr>
          <a:xfrm>
            <a:off x="1741800" y="835023"/>
            <a:ext cx="6152703" cy="2918074"/>
          </a:xfrm>
          <a:prstGeom prst="rect">
            <a:avLst/>
          </a:prstGeom>
          <a:noFill/>
          <a:ln>
            <a:noFill/>
          </a:ln>
        </p:spPr>
      </p:pic>
      <p:sp>
        <p:nvSpPr>
          <p:cNvPr id="219" name="Google Shape;219;p23"/>
          <p:cNvSpPr txBox="1"/>
          <p:nvPr/>
        </p:nvSpPr>
        <p:spPr>
          <a:xfrm>
            <a:off x="1035507" y="4648327"/>
            <a:ext cx="9857740" cy="148971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3200">
                <a:solidFill>
                  <a:schemeClr val="dk1"/>
                </a:solidFill>
                <a:latin typeface="Calibri"/>
                <a:ea typeface="Calibri"/>
                <a:cs typeface="Calibri"/>
                <a:sym typeface="Calibri"/>
              </a:rPr>
              <a:t>If the minimum confidence threshold is, say, 70%, then only  the second, third, and last rules above are output, because  these are the only ones generated that are strong.</a:t>
            </a:r>
            <a:endParaRPr sz="3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b="0" l="0" r="0" t="0"/>
          <a:stretch/>
        </p:blipFill>
        <p:spPr>
          <a:xfrm>
            <a:off x="1152525" y="463402"/>
            <a:ext cx="8618796" cy="4183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5"/>
          <p:cNvPicPr preferRelativeResize="0"/>
          <p:nvPr>
            <p:ph idx="1" type="body"/>
          </p:nvPr>
        </p:nvPicPr>
        <p:blipFill rotWithShape="1">
          <a:blip r:embed="rId3">
            <a:alphaModFix/>
          </a:blip>
          <a:srcRect b="0" l="0" r="0" t="0"/>
          <a:stretch/>
        </p:blipFill>
        <p:spPr>
          <a:xfrm>
            <a:off x="1066769" y="1825625"/>
            <a:ext cx="10058461"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0" r="0" t="0"/>
          <a:stretch/>
        </p:blipFill>
        <p:spPr>
          <a:xfrm>
            <a:off x="1314832" y="0"/>
            <a:ext cx="956233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b="0" l="0" r="0" t="0"/>
          <a:stretch/>
        </p:blipFill>
        <p:spPr>
          <a:xfrm>
            <a:off x="1730277" y="0"/>
            <a:ext cx="8731446"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916939" y="609676"/>
            <a:ext cx="4497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C00000"/>
                </a:solidFill>
                <a:latin typeface="Calibri"/>
                <a:ea typeface="Calibri"/>
                <a:cs typeface="Calibri"/>
                <a:sym typeface="Calibri"/>
              </a:rPr>
              <a:t>Partition Algorithm</a:t>
            </a:r>
            <a:endParaRPr/>
          </a:p>
        </p:txBody>
      </p:sp>
      <p:sp>
        <p:nvSpPr>
          <p:cNvPr id="245" name="Google Shape;245;p28"/>
          <p:cNvSpPr txBox="1"/>
          <p:nvPr/>
        </p:nvSpPr>
        <p:spPr>
          <a:xfrm>
            <a:off x="916939" y="1443075"/>
            <a:ext cx="10584180" cy="5025390"/>
          </a:xfrm>
          <a:prstGeom prst="rect">
            <a:avLst/>
          </a:prstGeom>
          <a:noFill/>
          <a:ln>
            <a:noFill/>
          </a:ln>
        </p:spPr>
        <p:txBody>
          <a:bodyPr anchorCtr="0" anchor="t" bIns="0" lIns="0" spcFirstLastPara="1" rIns="0" wrap="square" tIns="12700">
            <a:spAutoFit/>
          </a:bodyPr>
          <a:lstStyle/>
          <a:p>
            <a:pPr indent="-229234" lvl="0" marL="241300" marR="641985" rtl="0" algn="l">
              <a:lnSpc>
                <a:spcPct val="150000"/>
              </a:lnSpc>
              <a:spcBef>
                <a:spcPts val="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Apriori scans the database (set of transactions) several times, in order to  compute the supports of candidate frequent k-itemset.</a:t>
            </a:r>
            <a:endParaRPr sz="2600">
              <a:solidFill>
                <a:schemeClr val="dk1"/>
              </a:solidFill>
              <a:latin typeface="Calibri"/>
              <a:ea typeface="Calibri"/>
              <a:cs typeface="Calibri"/>
              <a:sym typeface="Calibri"/>
            </a:endParaRPr>
          </a:p>
          <a:p>
            <a:pPr indent="0" lvl="0" marL="0" marR="0" rtl="0" algn="l">
              <a:lnSpc>
                <a:spcPct val="100000"/>
              </a:lnSpc>
              <a:spcBef>
                <a:spcPts val="50"/>
              </a:spcBef>
              <a:spcAft>
                <a:spcPts val="0"/>
              </a:spcAft>
              <a:buClr>
                <a:schemeClr val="dk1"/>
              </a:buClr>
              <a:buSzPts val="2050"/>
              <a:buFont typeface="Arial"/>
              <a:buNone/>
            </a:pPr>
            <a:r>
              <a:t/>
            </a:r>
            <a:endParaRPr sz="2050">
              <a:solidFill>
                <a:schemeClr val="dk1"/>
              </a:solidFill>
              <a:latin typeface="Calibri"/>
              <a:ea typeface="Calibri"/>
              <a:cs typeface="Calibri"/>
              <a:sym typeface="Calibri"/>
            </a:endParaRPr>
          </a:p>
          <a:p>
            <a:pPr indent="-304165" lvl="0" marL="316230" marR="0" rtl="0" algn="l">
              <a:lnSpc>
                <a:spcPct val="100000"/>
              </a:lnSpc>
              <a:spcBef>
                <a:spcPts val="5"/>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The Partition Algorithm scans the database only twice.</a:t>
            </a:r>
            <a:endParaRPr sz="2600">
              <a:solidFill>
                <a:schemeClr val="dk1"/>
              </a:solidFill>
              <a:latin typeface="Calibri"/>
              <a:ea typeface="Calibri"/>
              <a:cs typeface="Calibri"/>
              <a:sym typeface="Calibri"/>
            </a:endParaRPr>
          </a:p>
          <a:p>
            <a:pPr indent="0" lvl="0" marL="469900" marR="0" rtl="0" algn="l">
              <a:lnSpc>
                <a:spcPct val="100000"/>
              </a:lnSpc>
              <a:spcBef>
                <a:spcPts val="1985"/>
              </a:spcBef>
              <a:spcAft>
                <a:spcPts val="0"/>
              </a:spcAft>
              <a:buNone/>
            </a:pPr>
            <a:r>
              <a:rPr lang="en-US" sz="2400">
                <a:solidFill>
                  <a:srgbClr val="4471C4"/>
                </a:solidFill>
                <a:latin typeface="Cambria Math"/>
                <a:ea typeface="Cambria Math"/>
                <a:cs typeface="Cambria Math"/>
                <a:sym typeface="Cambria Math"/>
              </a:rPr>
              <a:t>𝖺 </a:t>
            </a:r>
            <a:r>
              <a:rPr b="1" lang="en-US" sz="2400">
                <a:solidFill>
                  <a:srgbClr val="4471C4"/>
                </a:solidFill>
                <a:latin typeface="Calibri"/>
                <a:ea typeface="Calibri"/>
                <a:cs typeface="Calibri"/>
                <a:sym typeface="Calibri"/>
              </a:rPr>
              <a:t>First scan: generate a set of all potentially large itemset</a:t>
            </a:r>
            <a:endParaRPr sz="2400">
              <a:solidFill>
                <a:schemeClr val="dk1"/>
              </a:solidFill>
              <a:latin typeface="Calibri"/>
              <a:ea typeface="Calibri"/>
              <a:cs typeface="Calibri"/>
              <a:sym typeface="Calibri"/>
            </a:endParaRPr>
          </a:p>
          <a:p>
            <a:pPr indent="0" lvl="0" marL="469900" marR="0" rtl="0" algn="l">
              <a:lnSpc>
                <a:spcPct val="100000"/>
              </a:lnSpc>
              <a:spcBef>
                <a:spcPts val="1945"/>
              </a:spcBef>
              <a:spcAft>
                <a:spcPts val="0"/>
              </a:spcAft>
              <a:buNone/>
            </a:pPr>
            <a:r>
              <a:rPr lang="en-US" sz="2400">
                <a:solidFill>
                  <a:srgbClr val="4471C4"/>
                </a:solidFill>
                <a:latin typeface="Cambria Math"/>
                <a:ea typeface="Cambria Math"/>
                <a:cs typeface="Cambria Math"/>
                <a:sym typeface="Cambria Math"/>
              </a:rPr>
              <a:t>𝖺 </a:t>
            </a:r>
            <a:r>
              <a:rPr b="1" lang="en-US" sz="2400">
                <a:solidFill>
                  <a:srgbClr val="4471C4"/>
                </a:solidFill>
                <a:latin typeface="Calibri"/>
                <a:ea typeface="Calibri"/>
                <a:cs typeface="Calibri"/>
                <a:sym typeface="Calibri"/>
              </a:rPr>
              <a:t>Second scan: set up counters for each potentially large itemset and compute</a:t>
            </a:r>
            <a:endParaRPr sz="2400">
              <a:solidFill>
                <a:schemeClr val="dk1"/>
              </a:solidFill>
              <a:latin typeface="Calibri"/>
              <a:ea typeface="Calibri"/>
              <a:cs typeface="Calibri"/>
              <a:sym typeface="Calibri"/>
            </a:endParaRPr>
          </a:p>
          <a:p>
            <a:pPr indent="0" lvl="0" marL="469900" marR="0" rtl="0" algn="l">
              <a:lnSpc>
                <a:spcPct val="100000"/>
              </a:lnSpc>
              <a:spcBef>
                <a:spcPts val="1440"/>
              </a:spcBef>
              <a:spcAft>
                <a:spcPts val="0"/>
              </a:spcAft>
              <a:buNone/>
            </a:pPr>
            <a:r>
              <a:rPr b="1" lang="en-US" sz="2400">
                <a:solidFill>
                  <a:srgbClr val="4471C4"/>
                </a:solidFill>
                <a:latin typeface="Calibri"/>
                <a:ea typeface="Calibri"/>
                <a:cs typeface="Calibri"/>
                <a:sym typeface="Calibri"/>
              </a:rPr>
              <a:t>their actual supports</a:t>
            </a:r>
            <a:endParaRPr sz="2400">
              <a:solidFill>
                <a:schemeClr val="dk1"/>
              </a:solidFill>
              <a:latin typeface="Calibri"/>
              <a:ea typeface="Calibri"/>
              <a:cs typeface="Calibri"/>
              <a:sym typeface="Calibri"/>
            </a:endParaRPr>
          </a:p>
          <a:p>
            <a:pPr indent="-229234" lvl="0" marL="241300" marR="5080" rtl="0" algn="l">
              <a:lnSpc>
                <a:spcPct val="150100"/>
              </a:lnSpc>
              <a:spcBef>
                <a:spcPts val="95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During the first scan, a superset of the actual large itemsets is generated. (i.e.  false positives may be generated, but no false negatives are generated)</a:t>
            </a:r>
            <a:endParaRPr sz="2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grpSp>
        <p:nvGrpSpPr>
          <p:cNvPr id="59" name="Google Shape;59;p3"/>
          <p:cNvGrpSpPr/>
          <p:nvPr/>
        </p:nvGrpSpPr>
        <p:grpSpPr>
          <a:xfrm>
            <a:off x="449580" y="352552"/>
            <a:ext cx="8897388" cy="6049941"/>
            <a:chOff x="449580" y="352552"/>
            <a:chExt cx="8897388" cy="6049941"/>
          </a:xfrm>
        </p:grpSpPr>
        <p:pic>
          <p:nvPicPr>
            <p:cNvPr id="60" name="Google Shape;60;p3"/>
            <p:cNvPicPr preferRelativeResize="0"/>
            <p:nvPr/>
          </p:nvPicPr>
          <p:blipFill rotWithShape="1">
            <a:blip r:embed="rId3">
              <a:alphaModFix/>
            </a:blip>
            <a:srcRect b="0" l="0" r="0" t="0"/>
            <a:stretch/>
          </p:blipFill>
          <p:spPr>
            <a:xfrm>
              <a:off x="1958801" y="352552"/>
              <a:ext cx="7388167" cy="6049941"/>
            </a:xfrm>
            <a:prstGeom prst="rect">
              <a:avLst/>
            </a:prstGeom>
            <a:noFill/>
            <a:ln>
              <a:noFill/>
            </a:ln>
          </p:spPr>
        </p:pic>
        <p:sp>
          <p:nvSpPr>
            <p:cNvPr id="61" name="Google Shape;61;p3"/>
            <p:cNvSpPr/>
            <p:nvPr/>
          </p:nvSpPr>
          <p:spPr>
            <a:xfrm>
              <a:off x="449580" y="1248155"/>
              <a:ext cx="1519555" cy="2181225"/>
            </a:xfrm>
            <a:custGeom>
              <a:rect b="b" l="l" r="r" t="t"/>
              <a:pathLst>
                <a:path extrusionOk="0" h="2181225" w="1519555">
                  <a:moveTo>
                    <a:pt x="1519555" y="0"/>
                  </a:moveTo>
                  <a:lnTo>
                    <a:pt x="0" y="0"/>
                  </a:lnTo>
                  <a:lnTo>
                    <a:pt x="0" y="2180844"/>
                  </a:lnTo>
                  <a:lnTo>
                    <a:pt x="1519555" y="2180844"/>
                  </a:lnTo>
                  <a:lnTo>
                    <a:pt x="1519555" y="1660271"/>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lnTo>
                    <a:pt x="1519555" y="1416050"/>
                  </a:lnTo>
                  <a:lnTo>
                    <a:pt x="1519555"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434162" y="846201"/>
                  </a:ln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1519555" y="520573"/>
                  </a:lnTo>
                  <a:lnTo>
                    <a:pt x="1519555" y="0"/>
                  </a:lnTo>
                  <a:close/>
                </a:path>
                <a:path extrusionOk="0" h="2181225" w="1519555">
                  <a:moveTo>
                    <a:pt x="1519555" y="1416050"/>
                  </a:moveTo>
                  <a:lnTo>
                    <a:pt x="759777" y="1416050"/>
                  </a:lnTo>
                  <a:lnTo>
                    <a:pt x="807334" y="1425636"/>
                  </a:lnTo>
                  <a:lnTo>
                    <a:pt x="846145" y="1451784"/>
                  </a:lnTo>
                  <a:lnTo>
                    <a:pt x="872300" y="1490577"/>
                  </a:lnTo>
                  <a:lnTo>
                    <a:pt x="881888" y="1538097"/>
                  </a:lnTo>
                  <a:lnTo>
                    <a:pt x="872300" y="1585636"/>
                  </a:lnTo>
                  <a:lnTo>
                    <a:pt x="846145" y="1624472"/>
                  </a:lnTo>
                  <a:lnTo>
                    <a:pt x="807334" y="1650664"/>
                  </a:lnTo>
                  <a:lnTo>
                    <a:pt x="759777" y="1660271"/>
                  </a:lnTo>
                  <a:lnTo>
                    <a:pt x="1519555" y="1660271"/>
                  </a:lnTo>
                  <a:lnTo>
                    <a:pt x="1519555" y="1416050"/>
                  </a:lnTo>
                  <a:close/>
                </a:path>
                <a:path extrusionOk="0" h="2181225" w="1519555">
                  <a:moveTo>
                    <a:pt x="1519555" y="520573"/>
                  </a:move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1519555" y="1375283"/>
                  </a:lnTo>
                  <a:lnTo>
                    <a:pt x="1519555" y="520573"/>
                  </a:lnTo>
                  <a:close/>
                </a:path>
                <a:path extrusionOk="0" h="2181225" w="1519555">
                  <a:moveTo>
                    <a:pt x="759777" y="683387"/>
                  </a:moveTo>
                  <a:lnTo>
                    <a:pt x="716496" y="689203"/>
                  </a:lnTo>
                  <a:lnTo>
                    <a:pt x="677603" y="705616"/>
                  </a:lnTo>
                  <a:lnTo>
                    <a:pt x="644652" y="731075"/>
                  </a:lnTo>
                  <a:lnTo>
                    <a:pt x="619193" y="764027"/>
                  </a:lnTo>
                  <a:lnTo>
                    <a:pt x="602779" y="802919"/>
                  </a:lnTo>
                  <a:lnTo>
                    <a:pt x="596963" y="846201"/>
                  </a:lnTo>
                  <a:lnTo>
                    <a:pt x="922528" y="846201"/>
                  </a:lnTo>
                  <a:lnTo>
                    <a:pt x="916720" y="802919"/>
                  </a:lnTo>
                  <a:lnTo>
                    <a:pt x="900328" y="764027"/>
                  </a:lnTo>
                  <a:lnTo>
                    <a:pt x="874895" y="731075"/>
                  </a:lnTo>
                  <a:lnTo>
                    <a:pt x="841962" y="705616"/>
                  </a:lnTo>
                  <a:lnTo>
                    <a:pt x="803075" y="689203"/>
                  </a:lnTo>
                  <a:lnTo>
                    <a:pt x="759777" y="683387"/>
                  </a:lnTo>
                  <a:close/>
                </a:path>
              </a:pathLst>
            </a:custGeom>
            <a:solidFill>
              <a:srgbClr val="6FAC4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 name="Google Shape;62;p3"/>
            <p:cNvSpPr/>
            <p:nvPr/>
          </p:nvSpPr>
          <p:spPr>
            <a:xfrm>
              <a:off x="883742" y="1768729"/>
              <a:ext cx="651510" cy="1139825"/>
            </a:xfrm>
            <a:custGeom>
              <a:rect b="b" l="l" r="r" t="t"/>
              <a:pathLst>
                <a:path extrusionOk="0" h="1139825" w="651510">
                  <a:moveTo>
                    <a:pt x="606782" y="162813"/>
                  </a:moveTo>
                  <a:lnTo>
                    <a:pt x="325615" y="162813"/>
                  </a:lnTo>
                  <a:lnTo>
                    <a:pt x="368913" y="168630"/>
                  </a:lnTo>
                  <a:lnTo>
                    <a:pt x="407800" y="185043"/>
                  </a:lnTo>
                  <a:lnTo>
                    <a:pt x="440732" y="210502"/>
                  </a:lnTo>
                  <a:lnTo>
                    <a:pt x="466166" y="243454"/>
                  </a:lnTo>
                  <a:lnTo>
                    <a:pt x="482558" y="282346"/>
                  </a:lnTo>
                  <a:lnTo>
                    <a:pt x="488365" y="325628"/>
                  </a:lnTo>
                  <a:lnTo>
                    <a:pt x="481968" y="373167"/>
                  </a:lnTo>
                  <a:lnTo>
                    <a:pt x="464521" y="412003"/>
                  </a:lnTo>
                  <a:lnTo>
                    <a:pt x="438645" y="438195"/>
                  </a:lnTo>
                  <a:lnTo>
                    <a:pt x="406958" y="447801"/>
                  </a:lnTo>
                  <a:lnTo>
                    <a:pt x="369651" y="454245"/>
                  </a:lnTo>
                  <a:lnTo>
                    <a:pt x="335399" y="472600"/>
                  </a:lnTo>
                  <a:lnTo>
                    <a:pt x="305180" y="501406"/>
                  </a:lnTo>
                  <a:lnTo>
                    <a:pt x="279972" y="539200"/>
                  </a:lnTo>
                  <a:lnTo>
                    <a:pt x="260756" y="584521"/>
                  </a:lnTo>
                  <a:lnTo>
                    <a:pt x="248508" y="635907"/>
                  </a:lnTo>
                  <a:lnTo>
                    <a:pt x="244208" y="691896"/>
                  </a:lnTo>
                  <a:lnTo>
                    <a:pt x="244208" y="854710"/>
                  </a:lnTo>
                  <a:lnTo>
                    <a:pt x="406958" y="854710"/>
                  </a:lnTo>
                  <a:lnTo>
                    <a:pt x="406958" y="691896"/>
                  </a:lnTo>
                  <a:lnTo>
                    <a:pt x="413356" y="644376"/>
                  </a:lnTo>
                  <a:lnTo>
                    <a:pt x="430803" y="605583"/>
                  </a:lnTo>
                  <a:lnTo>
                    <a:pt x="456679" y="579435"/>
                  </a:lnTo>
                  <a:lnTo>
                    <a:pt x="488365" y="569849"/>
                  </a:lnTo>
                  <a:lnTo>
                    <a:pt x="525696" y="563398"/>
                  </a:lnTo>
                  <a:lnTo>
                    <a:pt x="559965" y="545025"/>
                  </a:lnTo>
                  <a:lnTo>
                    <a:pt x="590196" y="516194"/>
                  </a:lnTo>
                  <a:lnTo>
                    <a:pt x="615410" y="478373"/>
                  </a:lnTo>
                  <a:lnTo>
                    <a:pt x="634630" y="433027"/>
                  </a:lnTo>
                  <a:lnTo>
                    <a:pt x="646879" y="381623"/>
                  </a:lnTo>
                  <a:lnTo>
                    <a:pt x="651179" y="325628"/>
                  </a:lnTo>
                  <a:lnTo>
                    <a:pt x="647651" y="277510"/>
                  </a:lnTo>
                  <a:lnTo>
                    <a:pt x="637403" y="231585"/>
                  </a:lnTo>
                  <a:lnTo>
                    <a:pt x="620935" y="188354"/>
                  </a:lnTo>
                  <a:lnTo>
                    <a:pt x="606782" y="162813"/>
                  </a:lnTo>
                  <a:close/>
                </a:path>
                <a:path extrusionOk="0" h="1139825" w="651510">
                  <a:moveTo>
                    <a:pt x="325615" y="0"/>
                  </a:moveTo>
                  <a:lnTo>
                    <a:pt x="277498" y="3530"/>
                  </a:lnTo>
                  <a:lnTo>
                    <a:pt x="231573" y="13787"/>
                  </a:lnTo>
                  <a:lnTo>
                    <a:pt x="188344" y="30265"/>
                  </a:lnTo>
                  <a:lnTo>
                    <a:pt x="148314" y="52462"/>
                  </a:lnTo>
                  <a:lnTo>
                    <a:pt x="111987" y="79873"/>
                  </a:lnTo>
                  <a:lnTo>
                    <a:pt x="79868" y="111995"/>
                  </a:lnTo>
                  <a:lnTo>
                    <a:pt x="52458" y="148323"/>
                  </a:lnTo>
                  <a:lnTo>
                    <a:pt x="30263" y="188354"/>
                  </a:lnTo>
                  <a:lnTo>
                    <a:pt x="13786" y="231585"/>
                  </a:lnTo>
                  <a:lnTo>
                    <a:pt x="3530" y="277510"/>
                  </a:lnTo>
                  <a:lnTo>
                    <a:pt x="0" y="325628"/>
                  </a:lnTo>
                  <a:lnTo>
                    <a:pt x="162801" y="325628"/>
                  </a:lnTo>
                  <a:lnTo>
                    <a:pt x="168617" y="282346"/>
                  </a:lnTo>
                  <a:lnTo>
                    <a:pt x="185031" y="243454"/>
                  </a:lnTo>
                  <a:lnTo>
                    <a:pt x="210489" y="210502"/>
                  </a:lnTo>
                  <a:lnTo>
                    <a:pt x="243441" y="185043"/>
                  </a:lnTo>
                  <a:lnTo>
                    <a:pt x="282334" y="168630"/>
                  </a:lnTo>
                  <a:lnTo>
                    <a:pt x="325615" y="162813"/>
                  </a:lnTo>
                  <a:lnTo>
                    <a:pt x="606782" y="162813"/>
                  </a:lnTo>
                  <a:lnTo>
                    <a:pt x="598752" y="148323"/>
                  </a:lnTo>
                  <a:lnTo>
                    <a:pt x="571355" y="111995"/>
                  </a:lnTo>
                  <a:lnTo>
                    <a:pt x="539246" y="79873"/>
                  </a:lnTo>
                  <a:lnTo>
                    <a:pt x="502928" y="52462"/>
                  </a:lnTo>
                  <a:lnTo>
                    <a:pt x="462904" y="30265"/>
                  </a:lnTo>
                  <a:lnTo>
                    <a:pt x="419675" y="13787"/>
                  </a:lnTo>
                  <a:lnTo>
                    <a:pt x="373745" y="3530"/>
                  </a:lnTo>
                  <a:lnTo>
                    <a:pt x="325615" y="0"/>
                  </a:lnTo>
                  <a:close/>
                </a:path>
                <a:path extrusionOk="0" h="1139825" w="651510">
                  <a:moveTo>
                    <a:pt x="325615" y="895476"/>
                  </a:moveTo>
                  <a:lnTo>
                    <a:pt x="278085" y="905063"/>
                  </a:lnTo>
                  <a:lnTo>
                    <a:pt x="239271" y="931211"/>
                  </a:lnTo>
                  <a:lnTo>
                    <a:pt x="213101" y="970004"/>
                  </a:lnTo>
                  <a:lnTo>
                    <a:pt x="203504" y="1017524"/>
                  </a:lnTo>
                  <a:lnTo>
                    <a:pt x="213101" y="1065063"/>
                  </a:lnTo>
                  <a:lnTo>
                    <a:pt x="239271" y="1103899"/>
                  </a:lnTo>
                  <a:lnTo>
                    <a:pt x="278085" y="1130091"/>
                  </a:lnTo>
                  <a:lnTo>
                    <a:pt x="325615" y="1139698"/>
                  </a:lnTo>
                  <a:lnTo>
                    <a:pt x="373171" y="1130091"/>
                  </a:lnTo>
                  <a:lnTo>
                    <a:pt x="411983" y="1103899"/>
                  </a:lnTo>
                  <a:lnTo>
                    <a:pt x="438138" y="1065063"/>
                  </a:lnTo>
                  <a:lnTo>
                    <a:pt x="447725" y="1017524"/>
                  </a:lnTo>
                  <a:lnTo>
                    <a:pt x="438138" y="970004"/>
                  </a:lnTo>
                  <a:lnTo>
                    <a:pt x="411983" y="931211"/>
                  </a:lnTo>
                  <a:lnTo>
                    <a:pt x="373171" y="905063"/>
                  </a:lnTo>
                  <a:lnTo>
                    <a:pt x="325615" y="895476"/>
                  </a:lnTo>
                  <a:close/>
                </a:path>
              </a:pathLst>
            </a:custGeom>
            <a:solidFill>
              <a:srgbClr val="43682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 name="Google Shape;63;p3"/>
            <p:cNvSpPr/>
            <p:nvPr/>
          </p:nvSpPr>
          <p:spPr>
            <a:xfrm>
              <a:off x="449580" y="1248155"/>
              <a:ext cx="1519555" cy="2181225"/>
            </a:xfrm>
            <a:custGeom>
              <a:rect b="b" l="l" r="r" t="t"/>
              <a:pathLst>
                <a:path extrusionOk="0" h="2181225" w="1519555">
                  <a:moveTo>
                    <a:pt x="434162" y="846201"/>
                  </a:move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916720" y="802919"/>
                  </a:lnTo>
                  <a:lnTo>
                    <a:pt x="900328" y="764027"/>
                  </a:lnTo>
                  <a:lnTo>
                    <a:pt x="874895" y="731075"/>
                  </a:lnTo>
                  <a:lnTo>
                    <a:pt x="841962" y="705616"/>
                  </a:lnTo>
                  <a:lnTo>
                    <a:pt x="803075" y="689203"/>
                  </a:lnTo>
                  <a:lnTo>
                    <a:pt x="759777" y="683387"/>
                  </a:lnTo>
                  <a:lnTo>
                    <a:pt x="716496" y="689203"/>
                  </a:lnTo>
                  <a:lnTo>
                    <a:pt x="677603" y="705616"/>
                  </a:lnTo>
                  <a:lnTo>
                    <a:pt x="644652" y="731075"/>
                  </a:lnTo>
                  <a:lnTo>
                    <a:pt x="619193" y="764027"/>
                  </a:lnTo>
                  <a:lnTo>
                    <a:pt x="602779" y="802919"/>
                  </a:lnTo>
                  <a:lnTo>
                    <a:pt x="596963" y="846201"/>
                  </a:lnTo>
                  <a:lnTo>
                    <a:pt x="434162" y="846201"/>
                  </a:lnTo>
                  <a:close/>
                </a:path>
                <a:path extrusionOk="0" h="2181225" w="1519555">
                  <a:moveTo>
                    <a:pt x="759777" y="1416050"/>
                  </a:moveTo>
                  <a:lnTo>
                    <a:pt x="807334" y="1425636"/>
                  </a:lnTo>
                  <a:lnTo>
                    <a:pt x="846145" y="1451784"/>
                  </a:lnTo>
                  <a:lnTo>
                    <a:pt x="872300" y="1490577"/>
                  </a:lnTo>
                  <a:lnTo>
                    <a:pt x="881888" y="1538097"/>
                  </a:lnTo>
                  <a:lnTo>
                    <a:pt x="872300" y="1585636"/>
                  </a:lnTo>
                  <a:lnTo>
                    <a:pt x="846145" y="1624472"/>
                  </a:lnTo>
                  <a:lnTo>
                    <a:pt x="807334" y="1650664"/>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close/>
                </a:path>
                <a:path extrusionOk="0" h="2181225" w="1519555">
                  <a:moveTo>
                    <a:pt x="0" y="2180844"/>
                  </a:moveTo>
                  <a:lnTo>
                    <a:pt x="1519555" y="2180844"/>
                  </a:lnTo>
                  <a:lnTo>
                    <a:pt x="1519555" y="0"/>
                  </a:lnTo>
                  <a:lnTo>
                    <a:pt x="0" y="0"/>
                  </a:lnTo>
                  <a:lnTo>
                    <a:pt x="0" y="2180844"/>
                  </a:lnTo>
                  <a:close/>
                </a:path>
              </a:pathLst>
            </a:custGeom>
            <a:noFill/>
            <a:ln cap="flat" cmpd="sng" w="12700">
              <a:solidFill>
                <a:srgbClr val="507D3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p29"/>
          <p:cNvSpPr txBox="1"/>
          <p:nvPr/>
        </p:nvSpPr>
        <p:spPr>
          <a:xfrm>
            <a:off x="916939" y="852677"/>
            <a:ext cx="10708005" cy="5559425"/>
          </a:xfrm>
          <a:prstGeom prst="rect">
            <a:avLst/>
          </a:prstGeom>
          <a:noFill/>
          <a:ln>
            <a:noFill/>
          </a:ln>
        </p:spPr>
        <p:txBody>
          <a:bodyPr anchorCtr="0" anchor="t" bIns="0" lIns="0" spcFirstLastPara="1" rIns="0" wrap="square" tIns="13325">
            <a:spAutoFit/>
          </a:bodyPr>
          <a:lstStyle/>
          <a:p>
            <a:pPr indent="-229234" lvl="0" marL="241300" marR="0" rtl="0" algn="l">
              <a:lnSpc>
                <a:spcPct val="100000"/>
              </a:lnSpc>
              <a:spcBef>
                <a:spcPts val="0"/>
              </a:spcBef>
              <a:spcAft>
                <a:spcPts val="0"/>
              </a:spcAft>
              <a:buClr>
                <a:schemeClr val="dk1"/>
              </a:buClr>
              <a:buSzPts val="2600"/>
              <a:buFont typeface="Arial"/>
              <a:buChar char="•"/>
            </a:pPr>
            <a:r>
              <a:rPr lang="en-US" sz="2600">
                <a:solidFill>
                  <a:schemeClr val="dk1"/>
                </a:solidFill>
                <a:latin typeface="Calibri"/>
                <a:ea typeface="Calibri"/>
                <a:cs typeface="Calibri"/>
                <a:sym typeface="Calibri"/>
              </a:rPr>
              <a:t>The Partition Algorithm executes in two phases:</a:t>
            </a:r>
            <a:endParaRPr sz="2600">
              <a:solidFill>
                <a:schemeClr val="dk1"/>
              </a:solidFill>
              <a:latin typeface="Calibri"/>
              <a:ea typeface="Calibri"/>
              <a:cs typeface="Calibri"/>
              <a:sym typeface="Calibri"/>
            </a:endParaRPr>
          </a:p>
          <a:p>
            <a:pPr indent="74295" lvl="0" marL="12700" marR="93980" rtl="0" algn="l">
              <a:lnSpc>
                <a:spcPct val="150000"/>
              </a:lnSpc>
              <a:spcBef>
                <a:spcPts val="994"/>
              </a:spcBef>
              <a:spcAft>
                <a:spcPts val="0"/>
              </a:spcAft>
              <a:buNone/>
            </a:pPr>
            <a:r>
              <a:rPr lang="en-US" sz="2600">
                <a:solidFill>
                  <a:srgbClr val="4471C4"/>
                </a:solidFill>
                <a:latin typeface="Cambria Math"/>
                <a:ea typeface="Cambria Math"/>
                <a:cs typeface="Cambria Math"/>
                <a:sym typeface="Cambria Math"/>
              </a:rPr>
              <a:t>𝖺 </a:t>
            </a:r>
            <a:r>
              <a:rPr lang="en-US" sz="2600">
                <a:solidFill>
                  <a:srgbClr val="4471C4"/>
                </a:solidFill>
                <a:latin typeface="Calibri"/>
                <a:ea typeface="Calibri"/>
                <a:cs typeface="Calibri"/>
                <a:sym typeface="Calibri"/>
              </a:rPr>
              <a:t>Phase I: the algorithm logically divides the database into a number of non-  overlapping partitions. The partitions are considered one at a time and all large  itemsets for that partition are generated. At the end of phase I, these large  itemsets are merged to generate a set of all potentially large itemsets.</a:t>
            </a:r>
            <a:endParaRPr sz="2600">
              <a:solidFill>
                <a:schemeClr val="dk1"/>
              </a:solidFill>
              <a:latin typeface="Calibri"/>
              <a:ea typeface="Calibri"/>
              <a:cs typeface="Calibri"/>
              <a:sym typeface="Calibri"/>
            </a:endParaRPr>
          </a:p>
          <a:p>
            <a:pPr indent="0" lvl="0" marL="12700" marR="311150" rtl="0" algn="l">
              <a:lnSpc>
                <a:spcPct val="150000"/>
              </a:lnSpc>
              <a:spcBef>
                <a:spcPts val="994"/>
              </a:spcBef>
              <a:spcAft>
                <a:spcPts val="0"/>
              </a:spcAft>
              <a:buNone/>
            </a:pPr>
            <a:r>
              <a:rPr lang="en-US" sz="2600">
                <a:solidFill>
                  <a:srgbClr val="4471C4"/>
                </a:solidFill>
                <a:latin typeface="Cambria Math"/>
                <a:ea typeface="Cambria Math"/>
                <a:cs typeface="Cambria Math"/>
                <a:sym typeface="Cambria Math"/>
              </a:rPr>
              <a:t>𝖺 </a:t>
            </a:r>
            <a:r>
              <a:rPr lang="en-US" sz="2600">
                <a:solidFill>
                  <a:srgbClr val="4471C4"/>
                </a:solidFill>
                <a:latin typeface="Calibri"/>
                <a:ea typeface="Calibri"/>
                <a:cs typeface="Calibri"/>
                <a:sym typeface="Calibri"/>
              </a:rPr>
              <a:t>Phase II: the actual supports for these itemsets are generated and the large  itemsets are identified.</a:t>
            </a:r>
            <a:endParaRPr sz="2600">
              <a:solidFill>
                <a:schemeClr val="dk1"/>
              </a:solidFill>
              <a:latin typeface="Calibri"/>
              <a:ea typeface="Calibri"/>
              <a:cs typeface="Calibri"/>
              <a:sym typeface="Calibri"/>
            </a:endParaRPr>
          </a:p>
          <a:p>
            <a:pPr indent="0" lvl="0" marL="12700" marR="5080" rtl="0" algn="l">
              <a:lnSpc>
                <a:spcPct val="150000"/>
              </a:lnSpc>
              <a:spcBef>
                <a:spcPts val="1010"/>
              </a:spcBef>
              <a:spcAft>
                <a:spcPts val="0"/>
              </a:spcAft>
              <a:buNone/>
            </a:pPr>
            <a:r>
              <a:rPr lang="en-US" sz="2600">
                <a:solidFill>
                  <a:schemeClr val="dk1"/>
                </a:solidFill>
                <a:latin typeface="Calibri"/>
                <a:ea typeface="Calibri"/>
                <a:cs typeface="Calibri"/>
                <a:sym typeface="Calibri"/>
              </a:rPr>
              <a:t>The partition sizes are chosen such that each partition can be accommodated in  the main memory so that the partitions are read only once in each phase.</a:t>
            </a:r>
            <a:endParaRPr sz="26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Algorithm</a:t>
            </a:r>
            <a:endParaRPr/>
          </a:p>
        </p:txBody>
      </p:sp>
      <p:pic>
        <p:nvPicPr>
          <p:cNvPr id="256" name="Google Shape;256;p30"/>
          <p:cNvPicPr preferRelativeResize="0"/>
          <p:nvPr/>
        </p:nvPicPr>
        <p:blipFill rotWithShape="1">
          <a:blip r:embed="rId3">
            <a:alphaModFix/>
          </a:blip>
          <a:srcRect b="0" l="0" r="0" t="0"/>
          <a:stretch/>
        </p:blipFill>
        <p:spPr>
          <a:xfrm>
            <a:off x="884491" y="1882139"/>
            <a:ext cx="9137942" cy="43510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Algorithm</a:t>
            </a:r>
            <a:endParaRPr/>
          </a:p>
        </p:txBody>
      </p:sp>
      <p:pic>
        <p:nvPicPr>
          <p:cNvPr id="262" name="Google Shape;262;p31"/>
          <p:cNvPicPr preferRelativeResize="0"/>
          <p:nvPr/>
        </p:nvPicPr>
        <p:blipFill rotWithShape="1">
          <a:blip r:embed="rId3">
            <a:alphaModFix/>
          </a:blip>
          <a:srcRect b="0" l="0" r="0" t="0"/>
          <a:stretch/>
        </p:blipFill>
        <p:spPr>
          <a:xfrm>
            <a:off x="3505200" y="681227"/>
            <a:ext cx="7888122" cy="58110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pic>
        <p:nvPicPr>
          <p:cNvPr id="267" name="Google Shape;267;p32"/>
          <p:cNvPicPr preferRelativeResize="0"/>
          <p:nvPr/>
        </p:nvPicPr>
        <p:blipFill rotWithShape="1">
          <a:blip r:embed="rId3">
            <a:alphaModFix/>
          </a:blip>
          <a:srcRect b="0" l="0" r="0" t="0"/>
          <a:stretch/>
        </p:blipFill>
        <p:spPr>
          <a:xfrm>
            <a:off x="492251" y="681227"/>
            <a:ext cx="11212068" cy="58110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635609" y="553974"/>
            <a:ext cx="1885314" cy="6965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Problem</a:t>
            </a:r>
            <a:endParaRPr/>
          </a:p>
        </p:txBody>
      </p:sp>
      <p:pic>
        <p:nvPicPr>
          <p:cNvPr id="273" name="Google Shape;273;p33"/>
          <p:cNvPicPr preferRelativeResize="0"/>
          <p:nvPr/>
        </p:nvPicPr>
        <p:blipFill rotWithShape="1">
          <a:blip r:embed="rId3">
            <a:alphaModFix/>
          </a:blip>
          <a:srcRect b="0" l="0" r="0" t="0"/>
          <a:stretch/>
        </p:blipFill>
        <p:spPr>
          <a:xfrm>
            <a:off x="556259" y="1993392"/>
            <a:ext cx="4085844" cy="39578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916939" y="609676"/>
            <a:ext cx="184785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Solution</a:t>
            </a:r>
            <a:endParaRPr/>
          </a:p>
        </p:txBody>
      </p:sp>
      <p:pic>
        <p:nvPicPr>
          <p:cNvPr id="279" name="Google Shape;279;p34"/>
          <p:cNvPicPr preferRelativeResize="0"/>
          <p:nvPr/>
        </p:nvPicPr>
        <p:blipFill rotWithShape="1">
          <a:blip r:embed="rId3">
            <a:alphaModFix/>
          </a:blip>
          <a:srcRect b="0" l="0" r="0" t="0"/>
          <a:stretch/>
        </p:blipFill>
        <p:spPr>
          <a:xfrm>
            <a:off x="548640" y="1589532"/>
            <a:ext cx="9608820" cy="49027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916939" y="609676"/>
            <a:ext cx="5593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latin typeface="Calibri"/>
                <a:ea typeface="Calibri"/>
                <a:cs typeface="Calibri"/>
                <a:sym typeface="Calibri"/>
              </a:rPr>
              <a:t>Pincer Search Algorithm</a:t>
            </a:r>
            <a:endParaRPr/>
          </a:p>
        </p:txBody>
      </p:sp>
      <p:sp>
        <p:nvSpPr>
          <p:cNvPr id="285" name="Google Shape;285;p35"/>
          <p:cNvSpPr/>
          <p:nvPr/>
        </p:nvSpPr>
        <p:spPr>
          <a:xfrm>
            <a:off x="6073140" y="1920112"/>
            <a:ext cx="1888489" cy="370840"/>
          </a:xfrm>
          <a:custGeom>
            <a:rect b="b" l="l" r="r" t="t"/>
            <a:pathLst>
              <a:path extrusionOk="0" h="370839" w="1888490">
                <a:moveTo>
                  <a:pt x="1888236" y="0"/>
                </a:moveTo>
                <a:lnTo>
                  <a:pt x="1508760" y="0"/>
                </a:lnTo>
                <a:lnTo>
                  <a:pt x="1400556" y="0"/>
                </a:lnTo>
                <a:lnTo>
                  <a:pt x="1207008" y="0"/>
                </a:lnTo>
                <a:lnTo>
                  <a:pt x="0" y="0"/>
                </a:lnTo>
                <a:lnTo>
                  <a:pt x="0" y="370332"/>
                </a:lnTo>
                <a:lnTo>
                  <a:pt x="1207008" y="370332"/>
                </a:lnTo>
                <a:lnTo>
                  <a:pt x="1400556" y="370332"/>
                </a:lnTo>
                <a:lnTo>
                  <a:pt x="1508760" y="370332"/>
                </a:lnTo>
                <a:lnTo>
                  <a:pt x="1888236" y="370332"/>
                </a:lnTo>
                <a:lnTo>
                  <a:pt x="1888236"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35"/>
          <p:cNvSpPr txBox="1"/>
          <p:nvPr/>
        </p:nvSpPr>
        <p:spPr>
          <a:xfrm>
            <a:off x="916939" y="1910841"/>
            <a:ext cx="7169150" cy="391160"/>
          </a:xfrm>
          <a:prstGeom prst="rect">
            <a:avLst/>
          </a:prstGeom>
          <a:noFill/>
          <a:ln>
            <a:noFill/>
          </a:ln>
        </p:spPr>
        <p:txBody>
          <a:bodyPr anchorCtr="0" anchor="t" bIns="0" lIns="0" spcFirstLastPara="1" rIns="0" wrap="square" tIns="12700">
            <a:spAutoFit/>
          </a:bodyPr>
          <a:lstStyle/>
          <a:p>
            <a:pPr indent="-337185" lvl="0" marL="349250" marR="0" rtl="0" algn="l">
              <a:lnSpc>
                <a:spcPct val="100000"/>
              </a:lnSpc>
              <a:spcBef>
                <a:spcPts val="0"/>
              </a:spcBef>
              <a:spcAft>
                <a:spcPts val="0"/>
              </a:spcAft>
              <a:buClr>
                <a:schemeClr val="dk1"/>
              </a:buClr>
              <a:buSzPts val="2400"/>
              <a:buFont typeface="Arial"/>
              <a:buChar char="•"/>
            </a:pPr>
            <a:r>
              <a:rPr lang="en-US" sz="2400">
                <a:solidFill>
                  <a:schemeClr val="dk1"/>
                </a:solidFill>
                <a:latin typeface="Verdana"/>
                <a:ea typeface="Verdana"/>
                <a:cs typeface="Verdana"/>
                <a:sym typeface="Verdana"/>
              </a:rPr>
              <a:t>Apriori algorithm operates in a bottom – up,</a:t>
            </a:r>
            <a:endParaRPr sz="2400">
              <a:solidFill>
                <a:schemeClr val="dk1"/>
              </a:solidFill>
              <a:latin typeface="Verdana"/>
              <a:ea typeface="Verdana"/>
              <a:cs typeface="Verdana"/>
              <a:sym typeface="Verdana"/>
            </a:endParaRPr>
          </a:p>
        </p:txBody>
      </p:sp>
      <p:sp>
        <p:nvSpPr>
          <p:cNvPr id="287" name="Google Shape;287;p35"/>
          <p:cNvSpPr txBox="1"/>
          <p:nvPr/>
        </p:nvSpPr>
        <p:spPr>
          <a:xfrm>
            <a:off x="8180831" y="1920113"/>
            <a:ext cx="2308860" cy="37084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None/>
            </a:pPr>
            <a:r>
              <a:rPr lang="en-US" sz="2400">
                <a:solidFill>
                  <a:schemeClr val="dk1"/>
                </a:solidFill>
                <a:latin typeface="Verdana"/>
                <a:ea typeface="Verdana"/>
                <a:cs typeface="Verdana"/>
                <a:sym typeface="Verdana"/>
              </a:rPr>
              <a:t>breadth – first</a:t>
            </a:r>
            <a:endParaRPr sz="2400">
              <a:solidFill>
                <a:schemeClr val="dk1"/>
              </a:solidFill>
              <a:latin typeface="Verdana"/>
              <a:ea typeface="Verdana"/>
              <a:cs typeface="Verdana"/>
              <a:sym typeface="Verdana"/>
            </a:endParaRPr>
          </a:p>
        </p:txBody>
      </p:sp>
      <p:sp>
        <p:nvSpPr>
          <p:cNvPr id="288" name="Google Shape;288;p35"/>
          <p:cNvSpPr txBox="1"/>
          <p:nvPr/>
        </p:nvSpPr>
        <p:spPr>
          <a:xfrm>
            <a:off x="1158239" y="2395601"/>
            <a:ext cx="1112520" cy="37084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rPr lang="en-US" sz="2400">
                <a:solidFill>
                  <a:schemeClr val="dk1"/>
                </a:solidFill>
                <a:latin typeface="Verdana"/>
                <a:ea typeface="Verdana"/>
                <a:cs typeface="Verdana"/>
                <a:sym typeface="Verdana"/>
              </a:rPr>
              <a:t>search</a:t>
            </a:r>
            <a:endParaRPr sz="2400">
              <a:solidFill>
                <a:schemeClr val="dk1"/>
              </a:solidFill>
              <a:latin typeface="Verdana"/>
              <a:ea typeface="Verdana"/>
              <a:cs typeface="Verdana"/>
              <a:sym typeface="Verdana"/>
            </a:endParaRPr>
          </a:p>
        </p:txBody>
      </p:sp>
      <p:sp>
        <p:nvSpPr>
          <p:cNvPr id="289" name="Google Shape;289;p35"/>
          <p:cNvSpPr txBox="1"/>
          <p:nvPr/>
        </p:nvSpPr>
        <p:spPr>
          <a:xfrm>
            <a:off x="2258314" y="2386025"/>
            <a:ext cx="1305560"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chemeClr val="dk1"/>
                </a:solidFill>
                <a:latin typeface="Verdana"/>
                <a:ea typeface="Verdana"/>
                <a:cs typeface="Verdana"/>
                <a:sym typeface="Verdana"/>
              </a:rPr>
              <a:t>method.</a:t>
            </a:r>
            <a:endParaRPr sz="2400">
              <a:solidFill>
                <a:schemeClr val="dk1"/>
              </a:solidFill>
              <a:latin typeface="Verdana"/>
              <a:ea typeface="Verdana"/>
              <a:cs typeface="Verdana"/>
              <a:sym typeface="Verdana"/>
            </a:endParaRPr>
          </a:p>
        </p:txBody>
      </p:sp>
      <p:sp>
        <p:nvSpPr>
          <p:cNvPr id="290" name="Google Shape;290;p35"/>
          <p:cNvSpPr txBox="1"/>
          <p:nvPr/>
        </p:nvSpPr>
        <p:spPr>
          <a:xfrm>
            <a:off x="916939" y="2878962"/>
            <a:ext cx="9928225" cy="3133725"/>
          </a:xfrm>
          <a:prstGeom prst="rect">
            <a:avLst/>
          </a:prstGeom>
          <a:noFill/>
          <a:ln>
            <a:noFill/>
          </a:ln>
        </p:spPr>
        <p:txBody>
          <a:bodyPr anchorCtr="0" anchor="t" bIns="0" lIns="0" spcFirstLastPara="1" rIns="0" wrap="square" tIns="12700">
            <a:spAutoFit/>
          </a:bodyPr>
          <a:lstStyle/>
          <a:p>
            <a:pPr indent="-229234" lvl="0" marL="241300" marR="5080" rtl="0" algn="l">
              <a:lnSpc>
                <a:spcPct val="130000"/>
              </a:lnSpc>
              <a:spcBef>
                <a:spcPts val="0"/>
              </a:spcBef>
              <a:spcAft>
                <a:spcPts val="0"/>
              </a:spcAft>
              <a:buClr>
                <a:schemeClr val="dk1"/>
              </a:buClr>
              <a:buSzPts val="2400"/>
              <a:buFont typeface="Arial"/>
              <a:buChar char="•"/>
            </a:pPr>
            <a:r>
              <a:rPr lang="en-US" sz="2400">
                <a:solidFill>
                  <a:schemeClr val="dk1"/>
                </a:solidFill>
                <a:latin typeface="Verdana"/>
                <a:ea typeface="Verdana"/>
                <a:cs typeface="Verdana"/>
                <a:sym typeface="Verdana"/>
              </a:rPr>
              <a:t>The computation starts from the smallest set of frequent item  sets and moves upward till it reaches the largest frequent item  set</a:t>
            </a:r>
            <a:endParaRPr sz="2400">
              <a:solidFill>
                <a:schemeClr val="dk1"/>
              </a:solidFill>
              <a:latin typeface="Verdana"/>
              <a:ea typeface="Verdana"/>
              <a:cs typeface="Verdana"/>
              <a:sym typeface="Verdana"/>
            </a:endParaRPr>
          </a:p>
          <a:p>
            <a:pPr indent="-229234" lvl="0" marL="241300" marR="128270" rtl="0" algn="l">
              <a:lnSpc>
                <a:spcPct val="130000"/>
              </a:lnSpc>
              <a:spcBef>
                <a:spcPts val="101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400">
                <a:solidFill>
                  <a:schemeClr val="dk1"/>
                </a:solidFill>
                <a:latin typeface="Verdana"/>
                <a:ea typeface="Verdana"/>
                <a:cs typeface="Verdana"/>
                <a:sym typeface="Verdana"/>
              </a:rPr>
              <a:t>The number of database passes is equal to the largest size of  the frequent item set.</a:t>
            </a:r>
            <a:endParaRPr sz="2400">
              <a:solidFill>
                <a:schemeClr val="dk1"/>
              </a:solidFill>
              <a:latin typeface="Verdana"/>
              <a:ea typeface="Verdana"/>
              <a:cs typeface="Verdana"/>
              <a:sym typeface="Verdana"/>
            </a:endParaRPr>
          </a:p>
          <a:p>
            <a:pPr indent="-229234" lvl="0" marL="241300" marR="0" rtl="0" algn="l">
              <a:lnSpc>
                <a:spcPct val="100000"/>
              </a:lnSpc>
              <a:spcBef>
                <a:spcPts val="1860"/>
              </a:spcBef>
              <a:spcAft>
                <a:spcPts val="0"/>
              </a:spcAft>
              <a:buClr>
                <a:schemeClr val="dk1"/>
              </a:buClr>
              <a:buSzPts val="2400"/>
              <a:buFont typeface="Arial"/>
              <a:buChar char="•"/>
            </a:pPr>
            <a:r>
              <a:rPr lang="en-US" sz="2400">
                <a:solidFill>
                  <a:schemeClr val="dk1"/>
                </a:solidFill>
                <a:latin typeface="Verdana"/>
                <a:ea typeface="Verdana"/>
                <a:cs typeface="Verdana"/>
                <a:sym typeface="Verdana"/>
              </a:rPr>
              <a:t>As a result, the performance decreases.</a:t>
            </a:r>
            <a:endParaRPr sz="2400">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 name="Shape 294"/>
        <p:cNvGrpSpPr/>
        <p:nvPr/>
      </p:nvGrpSpPr>
      <p:grpSpPr>
        <a:xfrm>
          <a:off x="0" y="0"/>
          <a:ext cx="0" cy="0"/>
          <a:chOff x="0" y="0"/>
          <a:chExt cx="0" cy="0"/>
        </a:xfrm>
      </p:grpSpPr>
      <p:sp>
        <p:nvSpPr>
          <p:cNvPr id="295" name="Google Shape;295;p36"/>
          <p:cNvSpPr txBox="1"/>
          <p:nvPr/>
        </p:nvSpPr>
        <p:spPr>
          <a:xfrm>
            <a:off x="916939" y="929157"/>
            <a:ext cx="10195560" cy="4578241"/>
          </a:xfrm>
          <a:prstGeom prst="rect">
            <a:avLst/>
          </a:prstGeom>
          <a:noFill/>
          <a:ln>
            <a:noFill/>
          </a:ln>
        </p:spPr>
        <p:txBody>
          <a:bodyPr anchorCtr="0" anchor="t" bIns="0" lIns="0" spcFirstLastPara="1" rIns="0" wrap="square" tIns="12700">
            <a:spAutoFit/>
          </a:bodyPr>
          <a:lstStyle/>
          <a:p>
            <a:pPr indent="-229234" lvl="0" marL="241300" marR="309880" rtl="0" algn="just">
              <a:lnSpc>
                <a:spcPct val="150000"/>
              </a:lnSpc>
              <a:spcBef>
                <a:spcPts val="0"/>
              </a:spcBef>
              <a:spcAft>
                <a:spcPts val="0"/>
              </a:spcAft>
              <a:buClr>
                <a:schemeClr val="dk1"/>
              </a:buClr>
              <a:buSzPts val="2800"/>
              <a:buFont typeface="Arial"/>
              <a:buChar char="•"/>
            </a:pPr>
            <a:r>
              <a:rPr lang="en-US" sz="2800">
                <a:solidFill>
                  <a:schemeClr val="dk1"/>
                </a:solidFill>
                <a:latin typeface="Verdana"/>
                <a:ea typeface="Verdana"/>
                <a:cs typeface="Verdana"/>
                <a:sym typeface="Verdana"/>
              </a:rPr>
              <a:t>pincer – search algorithm is based on bi – directional  search, which takes advantages of both the bottom –  up as well as the top – down process.</a:t>
            </a:r>
            <a:endParaRPr sz="2800">
              <a:solidFill>
                <a:schemeClr val="dk1"/>
              </a:solidFill>
              <a:latin typeface="Verdana"/>
              <a:ea typeface="Verdana"/>
              <a:cs typeface="Verdana"/>
              <a:sym typeface="Verdana"/>
            </a:endParaRPr>
          </a:p>
          <a:p>
            <a:pPr indent="-229234" lvl="0" marL="241300" marR="5080" rtl="0" algn="l">
              <a:lnSpc>
                <a:spcPct val="150000"/>
              </a:lnSpc>
              <a:spcBef>
                <a:spcPts val="994"/>
              </a:spcBef>
              <a:spcAft>
                <a:spcPts val="0"/>
              </a:spcAft>
              <a:buClr>
                <a:schemeClr val="dk1"/>
              </a:buClr>
              <a:buSzPts val="2800"/>
              <a:buFont typeface="Arial"/>
              <a:buChar char="•"/>
            </a:pPr>
            <a:r>
              <a:rPr lang="en-US" sz="2800">
                <a:solidFill>
                  <a:schemeClr val="dk1"/>
                </a:solidFill>
                <a:latin typeface="Verdana"/>
                <a:ea typeface="Verdana"/>
                <a:cs typeface="Verdana"/>
                <a:sym typeface="Verdana"/>
              </a:rPr>
              <a:t>It attempts to find the frequent item sets in a bottom –  up manner but, at the same time, it maintains a list of  maximal frequent item sets after pruning in the top down approach.</a:t>
            </a:r>
            <a:endParaRPr sz="2800">
              <a:solidFill>
                <a:schemeClr val="dk1"/>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37"/>
          <p:cNvSpPr txBox="1"/>
          <p:nvPr/>
        </p:nvSpPr>
        <p:spPr>
          <a:xfrm>
            <a:off x="916939" y="548365"/>
            <a:ext cx="10206990" cy="2587625"/>
          </a:xfrm>
          <a:prstGeom prst="rect">
            <a:avLst/>
          </a:prstGeom>
          <a:noFill/>
          <a:ln>
            <a:noFill/>
          </a:ln>
        </p:spPr>
        <p:txBody>
          <a:bodyPr anchorCtr="0" anchor="t" bIns="0" lIns="0" spcFirstLastPara="1" rIns="0" wrap="square" tIns="13325">
            <a:spAutoFit/>
          </a:bodyPr>
          <a:lstStyle/>
          <a:p>
            <a:pPr indent="-229234" lvl="0" marL="241300" marR="5080" rtl="0" algn="l">
              <a:lnSpc>
                <a:spcPct val="150000"/>
              </a:lnSpc>
              <a:spcBef>
                <a:spcPts val="0"/>
              </a:spcBef>
              <a:spcAft>
                <a:spcPts val="0"/>
              </a:spcAft>
              <a:buClr>
                <a:schemeClr val="dk1"/>
              </a:buClr>
              <a:buSzPts val="2800"/>
              <a:buFont typeface="Arial"/>
              <a:buChar char="•"/>
            </a:pPr>
            <a:r>
              <a:rPr lang="en-US" sz="2800">
                <a:solidFill>
                  <a:schemeClr val="dk1"/>
                </a:solidFill>
                <a:latin typeface="Verdana"/>
                <a:ea typeface="Verdana"/>
                <a:cs typeface="Verdana"/>
                <a:sym typeface="Verdana"/>
              </a:rPr>
              <a:t>In this algorithm, in each pass, in addition to counting  the supports of the candidate in the bottom – up  direction, it also counts the supports of the item sets of  some item sets using a top – down approach.</a:t>
            </a:r>
            <a:endParaRPr sz="2800">
              <a:solidFill>
                <a:schemeClr val="dk1"/>
              </a:solidFill>
              <a:latin typeface="Verdana"/>
              <a:ea typeface="Verdana"/>
              <a:cs typeface="Verdana"/>
              <a:sym typeface="Verdana"/>
            </a:endParaRPr>
          </a:p>
        </p:txBody>
      </p:sp>
      <p:sp>
        <p:nvSpPr>
          <p:cNvPr id="301" name="Google Shape;301;p37"/>
          <p:cNvSpPr txBox="1"/>
          <p:nvPr/>
        </p:nvSpPr>
        <p:spPr>
          <a:xfrm>
            <a:off x="916939" y="3450463"/>
            <a:ext cx="386524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Verdana"/>
                <a:ea typeface="Verdana"/>
                <a:cs typeface="Verdana"/>
                <a:sym typeface="Verdana"/>
              </a:rPr>
              <a:t>These are called the</a:t>
            </a:r>
            <a:endParaRPr sz="2800">
              <a:solidFill>
                <a:schemeClr val="dk1"/>
              </a:solidFill>
              <a:latin typeface="Verdana"/>
              <a:ea typeface="Verdana"/>
              <a:cs typeface="Verdana"/>
              <a:sym typeface="Verdana"/>
            </a:endParaRPr>
          </a:p>
        </p:txBody>
      </p:sp>
      <p:sp>
        <p:nvSpPr>
          <p:cNvPr id="302" name="Google Shape;302;p37"/>
          <p:cNvSpPr txBox="1"/>
          <p:nvPr/>
        </p:nvSpPr>
        <p:spPr>
          <a:xfrm>
            <a:off x="4893564" y="3459353"/>
            <a:ext cx="5962015" cy="43180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None/>
            </a:pPr>
            <a:r>
              <a:rPr lang="en-US" sz="2800">
                <a:solidFill>
                  <a:schemeClr val="dk1"/>
                </a:solidFill>
                <a:latin typeface="Verdana"/>
                <a:ea typeface="Verdana"/>
                <a:cs typeface="Verdana"/>
                <a:sym typeface="Verdana"/>
              </a:rPr>
              <a:t>Maximal Frequent Candidate Set</a:t>
            </a:r>
            <a:endParaRPr sz="2800">
              <a:solidFill>
                <a:schemeClr val="dk1"/>
              </a:solidFill>
              <a:latin typeface="Verdana"/>
              <a:ea typeface="Verdana"/>
              <a:cs typeface="Verdana"/>
              <a:sym typeface="Verdana"/>
            </a:endParaRPr>
          </a:p>
        </p:txBody>
      </p:sp>
      <p:sp>
        <p:nvSpPr>
          <p:cNvPr id="303" name="Google Shape;303;p37"/>
          <p:cNvSpPr txBox="1"/>
          <p:nvPr/>
        </p:nvSpPr>
        <p:spPr>
          <a:xfrm>
            <a:off x="1158239" y="4099433"/>
            <a:ext cx="1446530" cy="43180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None/>
            </a:pPr>
            <a:r>
              <a:rPr lang="en-US" sz="2800">
                <a:solidFill>
                  <a:schemeClr val="dk1"/>
                </a:solidFill>
                <a:latin typeface="Verdana"/>
                <a:ea typeface="Verdana"/>
                <a:cs typeface="Verdana"/>
                <a:sym typeface="Verdana"/>
              </a:rPr>
              <a:t>(MFCS).</a:t>
            </a:r>
            <a:endParaRPr sz="2800">
              <a:solidFill>
                <a:schemeClr val="dk1"/>
              </a:solidFill>
              <a:latin typeface="Verdana"/>
              <a:ea typeface="Verdana"/>
              <a:cs typeface="Verdana"/>
              <a:sym typeface="Verdana"/>
            </a:endParaRPr>
          </a:p>
        </p:txBody>
      </p:sp>
      <p:sp>
        <p:nvSpPr>
          <p:cNvPr id="304" name="Google Shape;304;p37"/>
          <p:cNvSpPr txBox="1"/>
          <p:nvPr/>
        </p:nvSpPr>
        <p:spPr>
          <a:xfrm>
            <a:off x="916939" y="4644593"/>
            <a:ext cx="9788525" cy="1306830"/>
          </a:xfrm>
          <a:prstGeom prst="rect">
            <a:avLst/>
          </a:prstGeom>
          <a:noFill/>
          <a:ln>
            <a:noFill/>
          </a:ln>
        </p:spPr>
        <p:txBody>
          <a:bodyPr anchorCtr="0" anchor="t" bIns="0" lIns="0" spcFirstLastPara="1" rIns="0" wrap="square" tIns="12700">
            <a:spAutoFit/>
          </a:bodyPr>
          <a:lstStyle/>
          <a:p>
            <a:pPr indent="-229234" lvl="0" marL="241300" marR="5080" rtl="0" algn="l">
              <a:lnSpc>
                <a:spcPct val="150100"/>
              </a:lnSpc>
              <a:spcBef>
                <a:spcPts val="0"/>
              </a:spcBef>
              <a:spcAft>
                <a:spcPts val="0"/>
              </a:spcAft>
              <a:buClr>
                <a:schemeClr val="dk1"/>
              </a:buClr>
              <a:buSzPts val="2800"/>
              <a:buFont typeface="Arial"/>
              <a:buChar char="•"/>
            </a:pPr>
            <a:r>
              <a:rPr lang="en-US" sz="2800">
                <a:solidFill>
                  <a:schemeClr val="dk1"/>
                </a:solidFill>
                <a:latin typeface="Verdana"/>
                <a:ea typeface="Verdana"/>
                <a:cs typeface="Verdana"/>
                <a:sym typeface="Verdana"/>
              </a:rPr>
              <a:t>This process helps in pruning the candidate sets very  early on in the algorithm.</a:t>
            </a:r>
            <a:endParaRPr sz="2800">
              <a:solidFill>
                <a:schemeClr val="dk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38"/>
          <p:cNvSpPr txBox="1"/>
          <p:nvPr/>
        </p:nvSpPr>
        <p:spPr>
          <a:xfrm>
            <a:off x="916939" y="797813"/>
            <a:ext cx="9844405" cy="1858645"/>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MFCS is initialized to contain one itemset, which contains all of the  database items.</a:t>
            </a:r>
            <a:endParaRPr sz="2800">
              <a:solidFill>
                <a:schemeClr val="dk1"/>
              </a:solidFill>
              <a:latin typeface="Calibri"/>
              <a:ea typeface="Calibri"/>
              <a:cs typeface="Calibri"/>
              <a:sym typeface="Calibri"/>
            </a:endParaRPr>
          </a:p>
          <a:p>
            <a:pPr indent="-229234" lvl="0" marL="241300" marR="0" rtl="0" algn="l">
              <a:lnSpc>
                <a:spcPct val="100000"/>
              </a:lnSpc>
              <a:spcBef>
                <a:spcPts val="63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MFCS is updated whenever new infrequent itemsets are found</a:t>
            </a:r>
            <a:endParaRPr sz="2800">
              <a:solidFill>
                <a:schemeClr val="dk1"/>
              </a:solidFill>
              <a:latin typeface="Calibri"/>
              <a:ea typeface="Calibri"/>
              <a:cs typeface="Calibri"/>
              <a:sym typeface="Calibri"/>
            </a:endParaRPr>
          </a:p>
          <a:p>
            <a:pPr indent="-229234" lvl="0" marL="241300" marR="0" rtl="0" algn="l">
              <a:lnSpc>
                <a:spcPct val="100000"/>
              </a:lnSpc>
              <a:spcBef>
                <a:spcPts val="660"/>
              </a:spcBef>
              <a:spcAft>
                <a:spcPts val="0"/>
              </a:spcAft>
              <a:buClr>
                <a:srgbClr val="FF0000"/>
              </a:buClr>
              <a:buSzPts val="2800"/>
              <a:buFont typeface="Arial"/>
              <a:buChar char="•"/>
            </a:pPr>
            <a:r>
              <a:rPr b="1" lang="en-US" sz="2800" u="sng">
                <a:solidFill>
                  <a:srgbClr val="FF0000"/>
                </a:solidFill>
                <a:latin typeface="Calibri"/>
                <a:ea typeface="Calibri"/>
                <a:cs typeface="Calibri"/>
                <a:sym typeface="Calibri"/>
              </a:rPr>
              <a:t>Method:</a:t>
            </a:r>
            <a:endParaRPr sz="2800">
              <a:solidFill>
                <a:schemeClr val="dk1"/>
              </a:solidFill>
              <a:latin typeface="Calibri"/>
              <a:ea typeface="Calibri"/>
              <a:cs typeface="Calibri"/>
              <a:sym typeface="Calibri"/>
            </a:endParaRPr>
          </a:p>
        </p:txBody>
      </p:sp>
      <p:pic>
        <p:nvPicPr>
          <p:cNvPr id="310" name="Google Shape;310;p38"/>
          <p:cNvPicPr preferRelativeResize="0"/>
          <p:nvPr/>
        </p:nvPicPr>
        <p:blipFill rotWithShape="1">
          <a:blip r:embed="rId3">
            <a:alphaModFix/>
          </a:blip>
          <a:srcRect b="0" l="0" r="0" t="0"/>
          <a:stretch/>
        </p:blipFill>
        <p:spPr>
          <a:xfrm>
            <a:off x="2039111" y="3067364"/>
            <a:ext cx="5353049" cy="3361655"/>
          </a:xfrm>
          <a:prstGeom prst="rect">
            <a:avLst/>
          </a:prstGeom>
          <a:noFill/>
          <a:ln>
            <a:noFill/>
          </a:ln>
        </p:spPr>
      </p:pic>
      <p:pic>
        <p:nvPicPr>
          <p:cNvPr id="311" name="Google Shape;311;p38"/>
          <p:cNvPicPr preferRelativeResize="0"/>
          <p:nvPr/>
        </p:nvPicPr>
        <p:blipFill rotWithShape="1">
          <a:blip r:embed="rId4">
            <a:alphaModFix/>
          </a:blip>
          <a:srcRect b="0" l="0" r="0" t="0"/>
          <a:stretch/>
        </p:blipFill>
        <p:spPr>
          <a:xfrm>
            <a:off x="3505200" y="4572000"/>
            <a:ext cx="1165877" cy="274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sp>
        <p:nvSpPr>
          <p:cNvPr id="68" name="Google Shape;68;p4"/>
          <p:cNvSpPr/>
          <p:nvPr/>
        </p:nvSpPr>
        <p:spPr>
          <a:xfrm>
            <a:off x="1158240" y="532650"/>
            <a:ext cx="10357485" cy="868680"/>
          </a:xfrm>
          <a:custGeom>
            <a:rect b="b" l="l" r="r" t="t"/>
            <a:pathLst>
              <a:path extrusionOk="0" h="868680" w="10357485">
                <a:moveTo>
                  <a:pt x="10357104" y="0"/>
                </a:moveTo>
                <a:lnTo>
                  <a:pt x="10357104" y="0"/>
                </a:lnTo>
                <a:lnTo>
                  <a:pt x="0" y="0"/>
                </a:lnTo>
                <a:lnTo>
                  <a:pt x="0" y="384035"/>
                </a:lnTo>
                <a:lnTo>
                  <a:pt x="0" y="484619"/>
                </a:lnTo>
                <a:lnTo>
                  <a:pt x="0" y="868667"/>
                </a:lnTo>
                <a:lnTo>
                  <a:pt x="3983736" y="868667"/>
                </a:lnTo>
                <a:lnTo>
                  <a:pt x="5338572" y="868667"/>
                </a:lnTo>
                <a:lnTo>
                  <a:pt x="5419331" y="868667"/>
                </a:lnTo>
                <a:lnTo>
                  <a:pt x="5419331" y="484619"/>
                </a:lnTo>
                <a:lnTo>
                  <a:pt x="9515856" y="484619"/>
                </a:lnTo>
                <a:lnTo>
                  <a:pt x="9666732" y="484619"/>
                </a:lnTo>
                <a:lnTo>
                  <a:pt x="10357104" y="484619"/>
                </a:lnTo>
                <a:lnTo>
                  <a:pt x="10357104"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4"/>
          <p:cNvSpPr txBox="1"/>
          <p:nvPr/>
        </p:nvSpPr>
        <p:spPr>
          <a:xfrm>
            <a:off x="916939" y="539877"/>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rgbClr val="273139"/>
                </a:solidFill>
                <a:latin typeface="Arial"/>
                <a:ea typeface="Arial"/>
                <a:cs typeface="Arial"/>
                <a:sym typeface="Arial"/>
              </a:rPr>
              <a:t>•</a:t>
            </a:r>
            <a:endParaRPr sz="2800">
              <a:solidFill>
                <a:schemeClr val="dk1"/>
              </a:solidFill>
              <a:latin typeface="Arial"/>
              <a:ea typeface="Arial"/>
              <a:cs typeface="Arial"/>
              <a:sym typeface="Arial"/>
            </a:endParaRPr>
          </a:p>
        </p:txBody>
      </p:sp>
      <p:sp>
        <p:nvSpPr>
          <p:cNvPr id="70" name="Google Shape;70;p4"/>
          <p:cNvSpPr txBox="1"/>
          <p:nvPr/>
        </p:nvSpPr>
        <p:spPr>
          <a:xfrm>
            <a:off x="1158239" y="532637"/>
            <a:ext cx="10357485" cy="384175"/>
          </a:xfrm>
          <a:prstGeom prst="rect">
            <a:avLst/>
          </a:prstGeom>
          <a:noFill/>
          <a:ln>
            <a:noFill/>
          </a:ln>
        </p:spPr>
        <p:txBody>
          <a:bodyPr anchorCtr="0" anchor="t" bIns="0" lIns="0" spcFirstLastPara="1" rIns="0" wrap="square" tIns="19050">
            <a:spAutoFit/>
          </a:bodyPr>
          <a:lstStyle/>
          <a:p>
            <a:pPr indent="0" lvl="0" marL="0" marR="0" rtl="0" algn="l">
              <a:lnSpc>
                <a:spcPct val="102500"/>
              </a:lnSpc>
              <a:spcBef>
                <a:spcPts val="0"/>
              </a:spcBef>
              <a:spcAft>
                <a:spcPts val="0"/>
              </a:spcAft>
              <a:buNone/>
            </a:pPr>
            <a:r>
              <a:rPr b="1" lang="en-US" sz="2800">
                <a:solidFill>
                  <a:srgbClr val="273139"/>
                </a:solidFill>
                <a:latin typeface="Arial"/>
                <a:ea typeface="Arial"/>
                <a:cs typeface="Arial"/>
                <a:sym typeface="Arial"/>
              </a:rPr>
              <a:t>Association Rule – </a:t>
            </a:r>
            <a:r>
              <a:rPr lang="en-US" sz="2800">
                <a:solidFill>
                  <a:srgbClr val="273139"/>
                </a:solidFill>
                <a:latin typeface="Helvetica Neue"/>
                <a:ea typeface="Helvetica Neue"/>
                <a:cs typeface="Helvetica Neue"/>
                <a:sym typeface="Helvetica Neue"/>
              </a:rPr>
              <a:t>An implication expression of the form X -&gt; Y,</a:t>
            </a:r>
            <a:endParaRPr sz="2800">
              <a:solidFill>
                <a:schemeClr val="dk1"/>
              </a:solidFill>
              <a:latin typeface="Helvetica Neue"/>
              <a:ea typeface="Helvetica Neue"/>
              <a:cs typeface="Helvetica Neue"/>
              <a:sym typeface="Helvetica Neue"/>
            </a:endParaRPr>
          </a:p>
        </p:txBody>
      </p:sp>
      <p:sp>
        <p:nvSpPr>
          <p:cNvPr id="71" name="Google Shape;71;p4"/>
          <p:cNvSpPr txBox="1"/>
          <p:nvPr/>
        </p:nvSpPr>
        <p:spPr>
          <a:xfrm>
            <a:off x="1158239" y="1017269"/>
            <a:ext cx="5432425" cy="38417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None/>
            </a:pPr>
            <a:r>
              <a:rPr lang="en-US" sz="2800">
                <a:solidFill>
                  <a:srgbClr val="273139"/>
                </a:solidFill>
                <a:latin typeface="Helvetica Neue"/>
                <a:ea typeface="Helvetica Neue"/>
                <a:cs typeface="Helvetica Neue"/>
                <a:sym typeface="Helvetica Neue"/>
              </a:rPr>
              <a:t>where X and Y are any 2 itemsets.</a:t>
            </a:r>
            <a:endParaRPr sz="2800">
              <a:solidFill>
                <a:schemeClr val="dk1"/>
              </a:solidFill>
              <a:latin typeface="Helvetica Neue"/>
              <a:ea typeface="Helvetica Neue"/>
              <a:cs typeface="Helvetica Neue"/>
              <a:sym typeface="Helvetica Neue"/>
            </a:endParaRPr>
          </a:p>
        </p:txBody>
      </p:sp>
      <p:sp>
        <p:nvSpPr>
          <p:cNvPr id="72" name="Google Shape;72;p4"/>
          <p:cNvSpPr txBox="1"/>
          <p:nvPr/>
        </p:nvSpPr>
        <p:spPr>
          <a:xfrm>
            <a:off x="916939" y="1945386"/>
            <a:ext cx="10589895" cy="365125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273139"/>
              </a:buClr>
              <a:buSzPts val="2800"/>
              <a:buFont typeface="Arial"/>
              <a:buChar char="•"/>
            </a:pPr>
            <a:r>
              <a:rPr b="1" lang="en-US" sz="2800" u="sng">
                <a:solidFill>
                  <a:srgbClr val="273139"/>
                </a:solidFill>
                <a:latin typeface="Arial"/>
                <a:ea typeface="Arial"/>
                <a:cs typeface="Arial"/>
                <a:sym typeface="Arial"/>
              </a:rPr>
              <a:t>Measures for Rule Creation</a:t>
            </a:r>
            <a:endParaRPr sz="2800">
              <a:solidFill>
                <a:schemeClr val="dk1"/>
              </a:solidFill>
              <a:latin typeface="Arial"/>
              <a:ea typeface="Arial"/>
              <a:cs typeface="Arial"/>
              <a:sym typeface="Arial"/>
            </a:endParaRPr>
          </a:p>
          <a:p>
            <a:pPr indent="0" lvl="0" marL="0" marR="0" rtl="0" algn="l">
              <a:lnSpc>
                <a:spcPct val="100000"/>
              </a:lnSpc>
              <a:spcBef>
                <a:spcPts val="45"/>
              </a:spcBef>
              <a:spcAft>
                <a:spcPts val="0"/>
              </a:spcAft>
              <a:buNone/>
            </a:pPr>
            <a:r>
              <a:t/>
            </a:r>
            <a:endParaRPr sz="3550">
              <a:solidFill>
                <a:schemeClr val="dk1"/>
              </a:solidFill>
              <a:latin typeface="Arial"/>
              <a:ea typeface="Arial"/>
              <a:cs typeface="Arial"/>
              <a:sym typeface="Arial"/>
            </a:endParaRPr>
          </a:p>
          <a:p>
            <a:pPr indent="0" lvl="0" marL="12700" marR="0" rtl="0" algn="l">
              <a:lnSpc>
                <a:spcPct val="112249"/>
              </a:lnSpc>
              <a:spcBef>
                <a:spcPts val="0"/>
              </a:spcBef>
              <a:spcAft>
                <a:spcPts val="0"/>
              </a:spcAft>
              <a:buNone/>
            </a:pPr>
            <a:r>
              <a:rPr lang="en-US" sz="2800">
                <a:solidFill>
                  <a:schemeClr val="dk1"/>
                </a:solidFill>
                <a:latin typeface="Calibri"/>
                <a:ea typeface="Calibri"/>
                <a:cs typeface="Calibri"/>
                <a:sym typeface="Calibri"/>
              </a:rPr>
              <a:t>1.	The </a:t>
            </a:r>
            <a:r>
              <a:rPr b="1" lang="en-US" sz="4000">
                <a:solidFill>
                  <a:srgbClr val="4471C4"/>
                </a:solidFill>
                <a:latin typeface="Calibri"/>
                <a:ea typeface="Calibri"/>
                <a:cs typeface="Calibri"/>
                <a:sym typeface="Calibri"/>
              </a:rPr>
              <a:t>support </a:t>
            </a:r>
            <a:r>
              <a:rPr lang="en-US" sz="2800">
                <a:solidFill>
                  <a:schemeClr val="dk1"/>
                </a:solidFill>
                <a:latin typeface="Calibri"/>
                <a:ea typeface="Calibri"/>
                <a:cs typeface="Calibri"/>
                <a:sym typeface="Calibri"/>
              </a:rPr>
              <a:t>for X→Y is the probability of both X and Y appearing</a:t>
            </a:r>
            <a:endParaRPr sz="2800">
              <a:solidFill>
                <a:schemeClr val="dk1"/>
              </a:solidFill>
              <a:latin typeface="Calibri"/>
              <a:ea typeface="Calibri"/>
              <a:cs typeface="Calibri"/>
              <a:sym typeface="Calibri"/>
            </a:endParaRPr>
          </a:p>
          <a:p>
            <a:pPr indent="0" lvl="0" marL="527685" marR="0" rtl="0" algn="l">
              <a:lnSpc>
                <a:spcPct val="108928"/>
              </a:lnSpc>
              <a:spcBef>
                <a:spcPts val="0"/>
              </a:spcBef>
              <a:spcAft>
                <a:spcPts val="0"/>
              </a:spcAft>
              <a:buNone/>
            </a:pPr>
            <a:r>
              <a:rPr lang="en-US" sz="2800">
                <a:solidFill>
                  <a:schemeClr val="dk1"/>
                </a:solidFill>
                <a:latin typeface="Calibri"/>
                <a:ea typeface="Calibri"/>
                <a:cs typeface="Calibri"/>
                <a:sym typeface="Calibri"/>
              </a:rPr>
              <a:t>together, that is P(X U Y).</a:t>
            </a:r>
            <a:endParaRPr sz="2800">
              <a:solidFill>
                <a:schemeClr val="dk1"/>
              </a:solidFill>
              <a:latin typeface="Calibri"/>
              <a:ea typeface="Calibri"/>
              <a:cs typeface="Calibri"/>
              <a:sym typeface="Calibri"/>
            </a:endParaRPr>
          </a:p>
          <a:p>
            <a:pPr indent="0" lvl="0" marL="2756535" marR="0" rtl="0" algn="l">
              <a:lnSpc>
                <a:spcPct val="100000"/>
              </a:lnSpc>
              <a:spcBef>
                <a:spcPts val="340"/>
              </a:spcBef>
              <a:spcAft>
                <a:spcPts val="0"/>
              </a:spcAft>
              <a:buNone/>
            </a:pPr>
            <a:r>
              <a:rPr lang="en-US" sz="2800">
                <a:solidFill>
                  <a:schemeClr val="dk1"/>
                </a:solidFill>
                <a:latin typeface="Calibri"/>
                <a:ea typeface="Calibri"/>
                <a:cs typeface="Calibri"/>
                <a:sym typeface="Calibri"/>
              </a:rPr>
              <a:t>support(AUB) = P(AꓴB)</a:t>
            </a:r>
            <a:endParaRPr sz="2800">
              <a:solidFill>
                <a:schemeClr val="dk1"/>
              </a:solidFill>
              <a:latin typeface="Calibri"/>
              <a:ea typeface="Calibri"/>
              <a:cs typeface="Calibri"/>
              <a:sym typeface="Calibri"/>
            </a:endParaRPr>
          </a:p>
          <a:p>
            <a:pPr indent="-515619" lvl="0" marL="527685" marR="5080" rtl="0" algn="l">
              <a:lnSpc>
                <a:spcPct val="80900"/>
              </a:lnSpc>
              <a:spcBef>
                <a:spcPts val="925"/>
              </a:spcBef>
              <a:spcAft>
                <a:spcPts val="0"/>
              </a:spcAft>
              <a:buNone/>
            </a:pPr>
            <a:r>
              <a:rPr lang="en-US" sz="2800">
                <a:solidFill>
                  <a:schemeClr val="dk1"/>
                </a:solidFill>
                <a:latin typeface="Calibri"/>
                <a:ea typeface="Calibri"/>
                <a:cs typeface="Calibri"/>
                <a:sym typeface="Calibri"/>
              </a:rPr>
              <a:t>1.	The </a:t>
            </a:r>
            <a:r>
              <a:rPr b="1" lang="en-US" sz="3600">
                <a:solidFill>
                  <a:srgbClr val="4471C4"/>
                </a:solidFill>
                <a:latin typeface="Calibri"/>
                <a:ea typeface="Calibri"/>
                <a:cs typeface="Calibri"/>
                <a:sym typeface="Calibri"/>
              </a:rPr>
              <a:t>confidence </a:t>
            </a:r>
            <a:r>
              <a:rPr lang="en-US" sz="2800">
                <a:solidFill>
                  <a:schemeClr val="dk1"/>
                </a:solidFill>
                <a:latin typeface="Calibri"/>
                <a:ea typeface="Calibri"/>
                <a:cs typeface="Calibri"/>
                <a:sym typeface="Calibri"/>
              </a:rPr>
              <a:t>of X→Y is the conditional probability of Y  appearing given that X exists. It is written as	P(Y|X) and read as P of Y  given X.</a:t>
            </a:r>
            <a:endParaRPr sz="2800">
              <a:solidFill>
                <a:schemeClr val="dk1"/>
              </a:solidFill>
              <a:latin typeface="Calibri"/>
              <a:ea typeface="Calibri"/>
              <a:cs typeface="Calibri"/>
              <a:sym typeface="Calibri"/>
            </a:endParaRPr>
          </a:p>
        </p:txBody>
      </p:sp>
      <p:pic>
        <p:nvPicPr>
          <p:cNvPr id="73" name="Google Shape;73;p4"/>
          <p:cNvPicPr preferRelativeResize="0"/>
          <p:nvPr/>
        </p:nvPicPr>
        <p:blipFill rotWithShape="1">
          <a:blip r:embed="rId3">
            <a:alphaModFix/>
          </a:blip>
          <a:srcRect b="0" l="0" r="0" t="0"/>
          <a:stretch/>
        </p:blipFill>
        <p:spPr>
          <a:xfrm>
            <a:off x="3438000" y="5807615"/>
            <a:ext cx="5290255" cy="6289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1646683" y="2209800"/>
            <a:ext cx="8723358" cy="4066532"/>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5334000" y="2209800"/>
            <a:ext cx="381000" cy="496958"/>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1447800" y="794568"/>
            <a:ext cx="6629400" cy="1796232"/>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5402572" y="3215981"/>
            <a:ext cx="312428" cy="4260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pic>
        <p:nvPicPr>
          <p:cNvPr id="324" name="Google Shape;324;p40"/>
          <p:cNvPicPr preferRelativeResize="0"/>
          <p:nvPr/>
        </p:nvPicPr>
        <p:blipFill rotWithShape="1">
          <a:blip r:embed="rId3">
            <a:alphaModFix/>
          </a:blip>
          <a:srcRect b="0" l="0" r="0" t="0"/>
          <a:stretch/>
        </p:blipFill>
        <p:spPr>
          <a:xfrm>
            <a:off x="1392890" y="275595"/>
            <a:ext cx="8647256" cy="60474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916939" y="647776"/>
            <a:ext cx="1885314"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4000">
                <a:solidFill>
                  <a:srgbClr val="000000"/>
                </a:solidFill>
              </a:rPr>
              <a:t>Recovery</a:t>
            </a:r>
            <a:endParaRPr sz="4000"/>
          </a:p>
        </p:txBody>
      </p:sp>
      <p:pic>
        <p:nvPicPr>
          <p:cNvPr id="330" name="Google Shape;330;p41"/>
          <p:cNvPicPr preferRelativeResize="0"/>
          <p:nvPr/>
        </p:nvPicPr>
        <p:blipFill rotWithShape="1">
          <a:blip r:embed="rId3">
            <a:alphaModFix/>
          </a:blip>
          <a:srcRect b="0" l="0" r="0" t="0"/>
          <a:stretch/>
        </p:blipFill>
        <p:spPr>
          <a:xfrm>
            <a:off x="1288420" y="1760966"/>
            <a:ext cx="7636395" cy="40291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4"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b="0" l="0" r="0" t="0"/>
          <a:stretch/>
        </p:blipFill>
        <p:spPr>
          <a:xfrm>
            <a:off x="1471946" y="762958"/>
            <a:ext cx="7304597" cy="55005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916939" y="609676"/>
            <a:ext cx="1910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Problem</a:t>
            </a:r>
            <a:endParaRPr/>
          </a:p>
        </p:txBody>
      </p:sp>
      <p:pic>
        <p:nvPicPr>
          <p:cNvPr id="341" name="Google Shape;341;p43"/>
          <p:cNvPicPr preferRelativeResize="0"/>
          <p:nvPr/>
        </p:nvPicPr>
        <p:blipFill rotWithShape="1">
          <a:blip r:embed="rId3">
            <a:alphaModFix/>
          </a:blip>
          <a:srcRect b="0" l="0" r="0" t="0"/>
          <a:stretch/>
        </p:blipFill>
        <p:spPr>
          <a:xfrm>
            <a:off x="542162" y="2141574"/>
            <a:ext cx="4726974" cy="3730184"/>
          </a:xfrm>
          <a:prstGeom prst="rect">
            <a:avLst/>
          </a:prstGeom>
          <a:noFill/>
          <a:ln>
            <a:noFill/>
          </a:ln>
        </p:spPr>
      </p:pic>
      <p:sp>
        <p:nvSpPr>
          <p:cNvPr id="342" name="Google Shape;342;p43"/>
          <p:cNvSpPr txBox="1"/>
          <p:nvPr/>
        </p:nvSpPr>
        <p:spPr>
          <a:xfrm>
            <a:off x="6297548" y="389382"/>
            <a:ext cx="4782185" cy="166179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3200">
                <a:solidFill>
                  <a:schemeClr val="dk1"/>
                </a:solidFill>
                <a:latin typeface="Calibri"/>
                <a:ea typeface="Calibri"/>
                <a:cs typeface="Calibri"/>
                <a:sym typeface="Calibri"/>
              </a:rPr>
              <a:t>C1 = {{ I1}, {I2}, {I3}, {I4}, {I5}}  MFCS = {I1,I2,I3,I4,I5}</a:t>
            </a:r>
            <a:endParaRPr sz="3200">
              <a:solidFill>
                <a:schemeClr val="dk1"/>
              </a:solidFill>
              <a:latin typeface="Calibri"/>
              <a:ea typeface="Calibri"/>
              <a:cs typeface="Calibri"/>
              <a:sym typeface="Calibri"/>
            </a:endParaRPr>
          </a:p>
          <a:p>
            <a:pPr indent="0" lvl="0" marL="12700" marR="0" rtl="0" algn="l">
              <a:lnSpc>
                <a:spcPct val="118181"/>
              </a:lnSpc>
              <a:spcBef>
                <a:spcPts val="0"/>
              </a:spcBef>
              <a:spcAft>
                <a:spcPts val="0"/>
              </a:spcAft>
              <a:buNone/>
            </a:pPr>
            <a:r>
              <a:rPr lang="en-US" sz="3200">
                <a:solidFill>
                  <a:schemeClr val="dk1"/>
                </a:solidFill>
                <a:latin typeface="Calibri"/>
                <a:ea typeface="Calibri"/>
                <a:cs typeface="Calibri"/>
                <a:sym typeface="Calibri"/>
              </a:rPr>
              <a:t>MFS = </a:t>
            </a:r>
            <a:r>
              <a:rPr lang="en-US" sz="4400">
                <a:solidFill>
                  <a:schemeClr val="dk1"/>
                </a:solidFill>
                <a:latin typeface="Calibri"/>
                <a:ea typeface="Calibri"/>
                <a:cs typeface="Calibri"/>
                <a:sym typeface="Calibri"/>
              </a:rPr>
              <a:t>Ø </a:t>
            </a:r>
            <a:r>
              <a:rPr lang="en-US"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
        <p:nvSpPr>
          <p:cNvPr id="343" name="Google Shape;343;p43"/>
          <p:cNvSpPr txBox="1"/>
          <p:nvPr/>
        </p:nvSpPr>
        <p:spPr>
          <a:xfrm>
            <a:off x="6297548" y="2522931"/>
            <a:ext cx="5437505" cy="100203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None/>
            </a:pPr>
            <a:r>
              <a:rPr lang="en-US" sz="3200">
                <a:solidFill>
                  <a:schemeClr val="dk1"/>
                </a:solidFill>
                <a:latin typeface="Calibri"/>
                <a:ea typeface="Calibri"/>
                <a:cs typeface="Calibri"/>
                <a:sym typeface="Calibri"/>
              </a:rPr>
              <a:t>Pass 1: Database is read to count  support as follows:</a:t>
            </a:r>
            <a:endParaRPr sz="3200">
              <a:solidFill>
                <a:schemeClr val="dk1"/>
              </a:solidFill>
              <a:latin typeface="Calibri"/>
              <a:ea typeface="Calibri"/>
              <a:cs typeface="Calibri"/>
              <a:sym typeface="Calibri"/>
            </a:endParaRPr>
          </a:p>
        </p:txBody>
      </p:sp>
      <p:graphicFrame>
        <p:nvGraphicFramePr>
          <p:cNvPr id="344" name="Google Shape;344;p43"/>
          <p:cNvGraphicFramePr/>
          <p:nvPr/>
        </p:nvGraphicFramePr>
        <p:xfrm>
          <a:off x="6740270" y="3563620"/>
          <a:ext cx="3000000" cy="3000000"/>
        </p:xfrm>
        <a:graphic>
          <a:graphicData uri="http://schemas.openxmlformats.org/drawingml/2006/table">
            <a:tbl>
              <a:tblPr bandRow="1" firstRow="1">
                <a:noFill/>
                <a:tableStyleId>{6722D134-7A22-4D69-8675-0E2FE5734ABF}</a:tableStyleId>
              </a:tblPr>
              <a:tblGrid>
                <a:gridCol w="2378700"/>
                <a:gridCol w="2378700"/>
              </a:tblGrid>
              <a:tr h="518150">
                <a:tc>
                  <a:txBody>
                    <a:bodyPr/>
                    <a:lstStyle/>
                    <a:p>
                      <a:pPr indent="0" lvl="0" marL="172720" marR="0" rtl="0" algn="l">
                        <a:lnSpc>
                          <a:spcPct val="100000"/>
                        </a:lnSpc>
                        <a:spcBef>
                          <a:spcPts val="0"/>
                        </a:spcBef>
                        <a:spcAft>
                          <a:spcPts val="0"/>
                        </a:spcAft>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20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45" name="Google Shape;345;p43"/>
          <p:cNvPicPr preferRelativeResize="0"/>
          <p:nvPr/>
        </p:nvPicPr>
        <p:blipFill rotWithShape="1">
          <a:blip r:embed="rId4">
            <a:alphaModFix/>
          </a:blip>
          <a:srcRect b="0" l="0" r="0" t="0"/>
          <a:stretch/>
        </p:blipFill>
        <p:spPr>
          <a:xfrm>
            <a:off x="9864035" y="1326514"/>
            <a:ext cx="203595" cy="211709"/>
          </a:xfrm>
          <a:prstGeom prst="rect">
            <a:avLst/>
          </a:prstGeom>
          <a:noFill/>
          <a:ln>
            <a:noFill/>
          </a:ln>
        </p:spPr>
      </p:pic>
      <p:pic>
        <p:nvPicPr>
          <p:cNvPr id="346" name="Google Shape;346;p43"/>
          <p:cNvPicPr preferRelativeResize="0"/>
          <p:nvPr/>
        </p:nvPicPr>
        <p:blipFill rotWithShape="1">
          <a:blip r:embed="rId5">
            <a:alphaModFix/>
          </a:blip>
          <a:srcRect b="0" l="0" r="0" t="0"/>
          <a:stretch/>
        </p:blipFill>
        <p:spPr>
          <a:xfrm>
            <a:off x="10140442" y="1471041"/>
            <a:ext cx="1068451" cy="3453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p44"/>
          <p:cNvSpPr txBox="1"/>
          <p:nvPr/>
        </p:nvSpPr>
        <p:spPr>
          <a:xfrm>
            <a:off x="231140" y="275615"/>
            <a:ext cx="5891530" cy="2583180"/>
          </a:xfrm>
          <a:prstGeom prst="rect">
            <a:avLst/>
          </a:prstGeom>
          <a:noFill/>
          <a:ln>
            <a:noFill/>
          </a:ln>
        </p:spPr>
        <p:txBody>
          <a:bodyPr anchorCtr="0" anchor="t" bIns="0" lIns="0" spcFirstLastPara="1" rIns="0" wrap="square" tIns="97775">
            <a:spAutoFit/>
          </a:bodyPr>
          <a:lstStyle/>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{I1,I2,I3,I4,I5} – 0</a:t>
            </a:r>
            <a:endParaRPr sz="2800">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So MFCS = {I1,I2,I3,I4,I5} &amp; MFS = Ø;</a:t>
            </a:r>
            <a:endParaRPr sz="2800">
              <a:solidFill>
                <a:schemeClr val="dk1"/>
              </a:solidFill>
              <a:latin typeface="Calibri"/>
              <a:ea typeface="Calibri"/>
              <a:cs typeface="Calibri"/>
              <a:sym typeface="Calibri"/>
            </a:endParaRPr>
          </a:p>
          <a:p>
            <a:pPr indent="-228600" lvl="0" marL="241300" marR="0" rtl="0" algn="l">
              <a:lnSpc>
                <a:spcPct val="100000"/>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L1 = {{ I1}, {I2}, {I3}, {I4}, {I5}}</a:t>
            </a:r>
            <a:endParaRPr sz="2800">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S1 = Ø, we don’t need to update MFCS</a:t>
            </a:r>
            <a:endParaRPr sz="2800">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C2=</a:t>
            </a:r>
            <a:endParaRPr sz="2800">
              <a:solidFill>
                <a:schemeClr val="dk1"/>
              </a:solidFill>
              <a:latin typeface="Calibri"/>
              <a:ea typeface="Calibri"/>
              <a:cs typeface="Calibri"/>
              <a:sym typeface="Calibri"/>
            </a:endParaRPr>
          </a:p>
        </p:txBody>
      </p:sp>
      <p:pic>
        <p:nvPicPr>
          <p:cNvPr id="352" name="Google Shape;352;p44"/>
          <p:cNvPicPr preferRelativeResize="0"/>
          <p:nvPr/>
        </p:nvPicPr>
        <p:blipFill rotWithShape="1">
          <a:blip r:embed="rId3">
            <a:alphaModFix/>
          </a:blip>
          <a:srcRect b="0" l="0" r="0" t="0"/>
          <a:stretch/>
        </p:blipFill>
        <p:spPr>
          <a:xfrm>
            <a:off x="2179332" y="2723495"/>
            <a:ext cx="2004047" cy="4077864"/>
          </a:xfrm>
          <a:prstGeom prst="rect">
            <a:avLst/>
          </a:prstGeom>
          <a:noFill/>
          <a:ln>
            <a:noFill/>
          </a:ln>
        </p:spPr>
      </p:pic>
      <p:pic>
        <p:nvPicPr>
          <p:cNvPr id="353" name="Google Shape;353;p44"/>
          <p:cNvPicPr preferRelativeResize="0"/>
          <p:nvPr/>
        </p:nvPicPr>
        <p:blipFill rotWithShape="1">
          <a:blip r:embed="rId4">
            <a:alphaModFix/>
          </a:blip>
          <a:srcRect b="0" l="0" r="0" t="0"/>
          <a:stretch/>
        </p:blipFill>
        <p:spPr>
          <a:xfrm>
            <a:off x="4717922" y="1681860"/>
            <a:ext cx="333121" cy="149987"/>
          </a:xfrm>
          <a:prstGeom prst="rect">
            <a:avLst/>
          </a:prstGeom>
          <a:noFill/>
          <a:ln>
            <a:noFill/>
          </a:ln>
        </p:spPr>
      </p:pic>
      <p:pic>
        <p:nvPicPr>
          <p:cNvPr id="354" name="Google Shape;354;p44"/>
          <p:cNvPicPr preferRelativeResize="0"/>
          <p:nvPr/>
        </p:nvPicPr>
        <p:blipFill rotWithShape="1">
          <a:blip r:embed="rId5">
            <a:alphaModFix/>
          </a:blip>
          <a:srcRect b="0" l="0" r="0" t="0"/>
          <a:stretch/>
        </p:blipFill>
        <p:spPr>
          <a:xfrm>
            <a:off x="5309742" y="1584071"/>
            <a:ext cx="517779" cy="321055"/>
          </a:xfrm>
          <a:prstGeom prst="rect">
            <a:avLst/>
          </a:prstGeom>
          <a:noFill/>
          <a:ln>
            <a:noFill/>
          </a:ln>
        </p:spPr>
      </p:pic>
      <p:grpSp>
        <p:nvGrpSpPr>
          <p:cNvPr id="355" name="Google Shape;355;p44"/>
          <p:cNvGrpSpPr/>
          <p:nvPr/>
        </p:nvGrpSpPr>
        <p:grpSpPr>
          <a:xfrm>
            <a:off x="5930391" y="0"/>
            <a:ext cx="327152" cy="6858000"/>
            <a:chOff x="5930391" y="0"/>
            <a:chExt cx="327152" cy="6858000"/>
          </a:xfrm>
        </p:grpSpPr>
        <p:sp>
          <p:nvSpPr>
            <p:cNvPr id="356" name="Google Shape;356;p44"/>
            <p:cNvSpPr/>
            <p:nvPr/>
          </p:nvSpPr>
          <p:spPr>
            <a:xfrm>
              <a:off x="6248399"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57" name="Google Shape;357;p44"/>
            <p:cNvPicPr preferRelativeResize="0"/>
            <p:nvPr/>
          </p:nvPicPr>
          <p:blipFill rotWithShape="1">
            <a:blip r:embed="rId6">
              <a:alphaModFix/>
            </a:blip>
            <a:srcRect b="0" l="0" r="0" t="0"/>
            <a:stretch/>
          </p:blipFill>
          <p:spPr>
            <a:xfrm>
              <a:off x="5930391" y="1614297"/>
              <a:ext cx="327152" cy="93344"/>
            </a:xfrm>
            <a:prstGeom prst="rect">
              <a:avLst/>
            </a:prstGeom>
            <a:noFill/>
            <a:ln>
              <a:noFill/>
            </a:ln>
          </p:spPr>
        </p:pic>
      </p:grpSp>
      <p:pic>
        <p:nvPicPr>
          <p:cNvPr id="358" name="Google Shape;358;p44"/>
          <p:cNvPicPr preferRelativeResize="0"/>
          <p:nvPr/>
        </p:nvPicPr>
        <p:blipFill rotWithShape="1">
          <a:blip r:embed="rId7">
            <a:alphaModFix/>
          </a:blip>
          <a:srcRect b="0" l="0" r="0" t="0"/>
          <a:stretch/>
        </p:blipFill>
        <p:spPr>
          <a:xfrm>
            <a:off x="6358509" y="1572386"/>
            <a:ext cx="177672" cy="191770"/>
          </a:xfrm>
          <a:prstGeom prst="rect">
            <a:avLst/>
          </a:prstGeom>
          <a:noFill/>
          <a:ln>
            <a:noFill/>
          </a:ln>
        </p:spPr>
      </p:pic>
      <p:pic>
        <p:nvPicPr>
          <p:cNvPr id="359" name="Google Shape;359;p44"/>
          <p:cNvPicPr preferRelativeResize="0"/>
          <p:nvPr/>
        </p:nvPicPr>
        <p:blipFill rotWithShape="1">
          <a:blip r:embed="rId8">
            <a:alphaModFix/>
          </a:blip>
          <a:srcRect b="0" l="0" r="0" t="0"/>
          <a:stretch/>
        </p:blipFill>
        <p:spPr>
          <a:xfrm>
            <a:off x="6744081" y="1609978"/>
            <a:ext cx="217932" cy="104012"/>
          </a:xfrm>
          <a:prstGeom prst="rect">
            <a:avLst/>
          </a:prstGeom>
          <a:noFill/>
          <a:ln>
            <a:noFill/>
          </a:ln>
        </p:spPr>
      </p:pic>
      <p:pic>
        <p:nvPicPr>
          <p:cNvPr id="360" name="Google Shape;360;p44"/>
          <p:cNvPicPr preferRelativeResize="0"/>
          <p:nvPr/>
        </p:nvPicPr>
        <p:blipFill rotWithShape="1">
          <a:blip r:embed="rId9">
            <a:alphaModFix/>
          </a:blip>
          <a:srcRect b="0" l="0" r="0" t="0"/>
          <a:stretch/>
        </p:blipFill>
        <p:spPr>
          <a:xfrm>
            <a:off x="7059294" y="1552955"/>
            <a:ext cx="721105" cy="189738"/>
          </a:xfrm>
          <a:prstGeom prst="rect">
            <a:avLst/>
          </a:prstGeom>
          <a:noFill/>
          <a:ln>
            <a:noFill/>
          </a:ln>
        </p:spPr>
      </p:pic>
      <p:pic>
        <p:nvPicPr>
          <p:cNvPr id="361" name="Google Shape;361;p44"/>
          <p:cNvPicPr preferRelativeResize="0"/>
          <p:nvPr/>
        </p:nvPicPr>
        <p:blipFill rotWithShape="1">
          <a:blip r:embed="rId10">
            <a:alphaModFix/>
          </a:blip>
          <a:srcRect b="0" l="0" r="0" t="0"/>
          <a:stretch/>
        </p:blipFill>
        <p:spPr>
          <a:xfrm>
            <a:off x="8043418" y="1550797"/>
            <a:ext cx="226567" cy="135889"/>
          </a:xfrm>
          <a:prstGeom prst="rect">
            <a:avLst/>
          </a:prstGeom>
          <a:noFill/>
          <a:ln>
            <a:noFill/>
          </a:ln>
        </p:spPr>
      </p:pic>
      <p:pic>
        <p:nvPicPr>
          <p:cNvPr id="362" name="Google Shape;362;p44"/>
          <p:cNvPicPr preferRelativeResize="0"/>
          <p:nvPr/>
        </p:nvPicPr>
        <p:blipFill rotWithShape="1">
          <a:blip r:embed="rId11">
            <a:alphaModFix/>
          </a:blip>
          <a:srcRect b="0" l="0" r="0" t="0"/>
          <a:stretch/>
        </p:blipFill>
        <p:spPr>
          <a:xfrm>
            <a:off x="8334247" y="1420113"/>
            <a:ext cx="186817" cy="176784"/>
          </a:xfrm>
          <a:prstGeom prst="rect">
            <a:avLst/>
          </a:prstGeom>
          <a:noFill/>
          <a:ln>
            <a:noFill/>
          </a:ln>
        </p:spPr>
      </p:pic>
      <p:pic>
        <p:nvPicPr>
          <p:cNvPr id="363" name="Google Shape;363;p44"/>
          <p:cNvPicPr preferRelativeResize="0"/>
          <p:nvPr/>
        </p:nvPicPr>
        <p:blipFill rotWithShape="1">
          <a:blip r:embed="rId12">
            <a:alphaModFix/>
          </a:blip>
          <a:srcRect b="0" l="0" r="0" t="0"/>
          <a:stretch/>
        </p:blipFill>
        <p:spPr>
          <a:xfrm>
            <a:off x="8674227" y="1506855"/>
            <a:ext cx="1494408" cy="370840"/>
          </a:xfrm>
          <a:prstGeom prst="rect">
            <a:avLst/>
          </a:prstGeom>
          <a:noFill/>
          <a:ln>
            <a:noFill/>
          </a:ln>
        </p:spPr>
      </p:pic>
      <p:pic>
        <p:nvPicPr>
          <p:cNvPr id="364" name="Google Shape;364;p44"/>
          <p:cNvPicPr preferRelativeResize="0"/>
          <p:nvPr/>
        </p:nvPicPr>
        <p:blipFill rotWithShape="1">
          <a:blip r:embed="rId13">
            <a:alphaModFix/>
          </a:blip>
          <a:srcRect b="0" l="0" r="0" t="0"/>
          <a:stretch/>
        </p:blipFill>
        <p:spPr>
          <a:xfrm>
            <a:off x="942910" y="1795145"/>
            <a:ext cx="231178" cy="197612"/>
          </a:xfrm>
          <a:prstGeom prst="rect">
            <a:avLst/>
          </a:prstGeom>
          <a:noFill/>
          <a:ln>
            <a:noFill/>
          </a:ln>
        </p:spPr>
      </p:pic>
      <p:pic>
        <p:nvPicPr>
          <p:cNvPr id="365" name="Google Shape;365;p44"/>
          <p:cNvPicPr preferRelativeResize="0"/>
          <p:nvPr/>
        </p:nvPicPr>
        <p:blipFill rotWithShape="1">
          <a:blip r:embed="rId14">
            <a:alphaModFix/>
          </a:blip>
          <a:srcRect b="0" l="0" r="0" t="0"/>
          <a:stretch/>
        </p:blipFill>
        <p:spPr>
          <a:xfrm>
            <a:off x="6499529" y="2174367"/>
            <a:ext cx="152222" cy="234950"/>
          </a:xfrm>
          <a:prstGeom prst="rect">
            <a:avLst/>
          </a:prstGeom>
          <a:noFill/>
          <a:ln>
            <a:noFill/>
          </a:ln>
        </p:spPr>
      </p:pic>
      <p:pic>
        <p:nvPicPr>
          <p:cNvPr id="366" name="Google Shape;366;p44"/>
          <p:cNvPicPr preferRelativeResize="0"/>
          <p:nvPr/>
        </p:nvPicPr>
        <p:blipFill rotWithShape="1">
          <a:blip r:embed="rId15">
            <a:alphaModFix/>
          </a:blip>
          <a:srcRect b="0" l="0" r="0" t="0"/>
          <a:stretch/>
        </p:blipFill>
        <p:spPr>
          <a:xfrm>
            <a:off x="6749288" y="2204211"/>
            <a:ext cx="38480" cy="226695"/>
          </a:xfrm>
          <a:prstGeom prst="rect">
            <a:avLst/>
          </a:prstGeom>
          <a:noFill/>
          <a:ln>
            <a:noFill/>
          </a:ln>
        </p:spPr>
      </p:pic>
      <p:pic>
        <p:nvPicPr>
          <p:cNvPr id="367" name="Google Shape;367;p44"/>
          <p:cNvPicPr preferRelativeResize="0"/>
          <p:nvPr/>
        </p:nvPicPr>
        <p:blipFill rotWithShape="1">
          <a:blip r:embed="rId16">
            <a:alphaModFix/>
          </a:blip>
          <a:srcRect b="0" l="0" r="0" t="0"/>
          <a:stretch/>
        </p:blipFill>
        <p:spPr>
          <a:xfrm>
            <a:off x="6898258" y="2324354"/>
            <a:ext cx="298576" cy="122555"/>
          </a:xfrm>
          <a:prstGeom prst="rect">
            <a:avLst/>
          </a:prstGeom>
          <a:noFill/>
          <a:ln>
            <a:noFill/>
          </a:ln>
        </p:spPr>
      </p:pic>
      <p:pic>
        <p:nvPicPr>
          <p:cNvPr id="368" name="Google Shape;368;p44"/>
          <p:cNvPicPr preferRelativeResize="0"/>
          <p:nvPr/>
        </p:nvPicPr>
        <p:blipFill rotWithShape="1">
          <a:blip r:embed="rId17">
            <a:alphaModFix/>
          </a:blip>
          <a:srcRect b="0" l="0" r="0" t="0"/>
          <a:stretch/>
        </p:blipFill>
        <p:spPr>
          <a:xfrm>
            <a:off x="7324979" y="2135885"/>
            <a:ext cx="1628521" cy="575183"/>
          </a:xfrm>
          <a:prstGeom prst="rect">
            <a:avLst/>
          </a:prstGeom>
          <a:noFill/>
          <a:ln>
            <a:noFill/>
          </a:ln>
        </p:spPr>
      </p:pic>
      <p:pic>
        <p:nvPicPr>
          <p:cNvPr id="369" name="Google Shape;369;p44"/>
          <p:cNvPicPr preferRelativeResize="0"/>
          <p:nvPr/>
        </p:nvPicPr>
        <p:blipFill rotWithShape="1">
          <a:blip r:embed="rId18">
            <a:alphaModFix/>
          </a:blip>
          <a:srcRect b="0" l="0" r="0" t="0"/>
          <a:stretch/>
        </p:blipFill>
        <p:spPr>
          <a:xfrm>
            <a:off x="9019920" y="2325751"/>
            <a:ext cx="397382" cy="240029"/>
          </a:xfrm>
          <a:prstGeom prst="rect">
            <a:avLst/>
          </a:prstGeom>
          <a:noFill/>
          <a:ln>
            <a:noFill/>
          </a:ln>
        </p:spPr>
      </p:pic>
      <p:grpSp>
        <p:nvGrpSpPr>
          <p:cNvPr id="370" name="Google Shape;370;p44"/>
          <p:cNvGrpSpPr/>
          <p:nvPr/>
        </p:nvGrpSpPr>
        <p:grpSpPr>
          <a:xfrm>
            <a:off x="9716516" y="2315336"/>
            <a:ext cx="1086865" cy="361569"/>
            <a:chOff x="9716516" y="2315336"/>
            <a:chExt cx="1086865" cy="361569"/>
          </a:xfrm>
        </p:grpSpPr>
        <p:pic>
          <p:nvPicPr>
            <p:cNvPr id="371" name="Google Shape;371;p44"/>
            <p:cNvPicPr preferRelativeResize="0"/>
            <p:nvPr/>
          </p:nvPicPr>
          <p:blipFill rotWithShape="1">
            <a:blip r:embed="rId19">
              <a:alphaModFix/>
            </a:blip>
            <a:srcRect b="0" l="0" r="0" t="0"/>
            <a:stretch/>
          </p:blipFill>
          <p:spPr>
            <a:xfrm>
              <a:off x="9716516" y="2315336"/>
              <a:ext cx="618108" cy="274700"/>
            </a:xfrm>
            <a:prstGeom prst="rect">
              <a:avLst/>
            </a:prstGeom>
            <a:noFill/>
            <a:ln>
              <a:noFill/>
            </a:ln>
          </p:spPr>
        </p:pic>
        <p:pic>
          <p:nvPicPr>
            <p:cNvPr id="372" name="Google Shape;372;p44"/>
            <p:cNvPicPr preferRelativeResize="0"/>
            <p:nvPr/>
          </p:nvPicPr>
          <p:blipFill rotWithShape="1">
            <a:blip r:embed="rId20">
              <a:alphaModFix/>
            </a:blip>
            <a:srcRect b="0" l="0" r="0" t="0"/>
            <a:stretch/>
          </p:blipFill>
          <p:spPr>
            <a:xfrm>
              <a:off x="10364724" y="2461005"/>
              <a:ext cx="438657" cy="2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45"/>
          <p:cNvSpPr txBox="1"/>
          <p:nvPr/>
        </p:nvSpPr>
        <p:spPr>
          <a:xfrm>
            <a:off x="376529" y="280542"/>
            <a:ext cx="5590540" cy="1134745"/>
          </a:xfrm>
          <a:prstGeom prst="rect">
            <a:avLst/>
          </a:prstGeom>
          <a:noFill/>
          <a:ln>
            <a:noFill/>
          </a:ln>
        </p:spPr>
        <p:txBody>
          <a:bodyPr anchorCtr="0" anchor="t" bIns="0" lIns="0" spcFirstLastPara="1" rIns="0" wrap="square" tIns="94600">
            <a:spAutoFit/>
          </a:bodyPr>
          <a:lstStyle/>
          <a:p>
            <a:pPr indent="-229234" lvl="0" marL="241300" marR="5080" rtl="0" algn="l">
              <a:lnSpc>
                <a:spcPct val="96071"/>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Pass 2: Read database to count  support of elements in C2 &amp; MFCS as  given below:</a:t>
            </a:r>
            <a:endParaRPr sz="2800">
              <a:solidFill>
                <a:schemeClr val="dk1"/>
              </a:solidFill>
              <a:latin typeface="Calibri"/>
              <a:ea typeface="Calibri"/>
              <a:cs typeface="Calibri"/>
              <a:sym typeface="Calibri"/>
            </a:endParaRPr>
          </a:p>
        </p:txBody>
      </p:sp>
      <p:sp>
        <p:nvSpPr>
          <p:cNvPr id="378" name="Google Shape;378;p45"/>
          <p:cNvSpPr txBox="1"/>
          <p:nvPr/>
        </p:nvSpPr>
        <p:spPr>
          <a:xfrm>
            <a:off x="376529" y="3774185"/>
            <a:ext cx="5231130" cy="254000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COUNT(MFCS)=0</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3250"/>
              <a:buFont typeface="Arial"/>
              <a:buNone/>
            </a:pPr>
            <a:r>
              <a:t/>
            </a:r>
            <a:endParaRPr sz="3250">
              <a:solidFill>
                <a:schemeClr val="dk1"/>
              </a:solidFill>
              <a:latin typeface="Calibri"/>
              <a:ea typeface="Calibri"/>
              <a:cs typeface="Calibri"/>
              <a:sym typeface="Calibri"/>
            </a:endParaRPr>
          </a:p>
          <a:p>
            <a:pPr indent="-229234" lvl="0" marL="241300" marR="0" rtl="0" algn="l">
              <a:lnSpc>
                <a:spcPct val="108035"/>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L2= { {I1,I4},{I1,I3},{I1,I5},</a:t>
            </a:r>
            <a:endParaRPr sz="2800">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None/>
            </a:pPr>
            <a:r>
              <a:rPr lang="en-US" sz="2800">
                <a:solidFill>
                  <a:schemeClr val="dk1"/>
                </a:solidFill>
                <a:latin typeface="Calibri"/>
                <a:ea typeface="Calibri"/>
                <a:cs typeface="Calibri"/>
                <a:sym typeface="Calibri"/>
              </a:rPr>
              <a:t>{I2,I3},{I2,I4},{I2,I5}}</a:t>
            </a:r>
            <a:endParaRPr sz="2800">
              <a:solidFill>
                <a:schemeClr val="dk1"/>
              </a:solidFill>
              <a:latin typeface="Calibri"/>
              <a:ea typeface="Calibri"/>
              <a:cs typeface="Calibri"/>
              <a:sym typeface="Calibri"/>
            </a:endParaRPr>
          </a:p>
          <a:p>
            <a:pPr indent="-229234" lvl="0" marL="241300" marR="0" rtl="0" algn="l">
              <a:lnSpc>
                <a:spcPct val="108035"/>
              </a:lnSpc>
              <a:spcBef>
                <a:spcPts val="32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S2= </a:t>
            </a:r>
            <a:r>
              <a:rPr lang="en-US" sz="2800">
                <a:solidFill>
                  <a:srgbClr val="FF0000"/>
                </a:solidFill>
                <a:latin typeface="Calibri"/>
                <a:ea typeface="Calibri"/>
                <a:cs typeface="Calibri"/>
                <a:sym typeface="Calibri"/>
              </a:rPr>
              <a:t>{ {I1,I4}, {I3, I4}, {I3, I5}, {I4,I5}}</a:t>
            </a:r>
            <a:endParaRPr sz="2800">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None/>
            </a:pPr>
            <a:r>
              <a:rPr b="1" lang="en-US" sz="2800">
                <a:solidFill>
                  <a:schemeClr val="dk1"/>
                </a:solidFill>
                <a:latin typeface="Calibri"/>
                <a:ea typeface="Calibri"/>
                <a:cs typeface="Calibri"/>
                <a:sym typeface="Calibri"/>
              </a:rPr>
              <a:t>S2 not empty , update MFCS</a:t>
            </a:r>
            <a:endParaRPr sz="2800">
              <a:solidFill>
                <a:schemeClr val="dk1"/>
              </a:solidFill>
              <a:latin typeface="Calibri"/>
              <a:ea typeface="Calibri"/>
              <a:cs typeface="Calibri"/>
              <a:sym typeface="Calibri"/>
            </a:endParaRPr>
          </a:p>
        </p:txBody>
      </p:sp>
      <p:grpSp>
        <p:nvGrpSpPr>
          <p:cNvPr id="379" name="Google Shape;379;p45"/>
          <p:cNvGrpSpPr/>
          <p:nvPr/>
        </p:nvGrpSpPr>
        <p:grpSpPr>
          <a:xfrm>
            <a:off x="6248400" y="0"/>
            <a:ext cx="1410461" cy="6858000"/>
            <a:chOff x="6248400" y="0"/>
            <a:chExt cx="1410461" cy="6858000"/>
          </a:xfrm>
        </p:grpSpPr>
        <p:sp>
          <p:nvSpPr>
            <p:cNvPr id="380" name="Google Shape;380;p45"/>
            <p:cNvSpPr/>
            <p:nvPr/>
          </p:nvSpPr>
          <p:spPr>
            <a:xfrm>
              <a:off x="6248400"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81" name="Google Shape;381;p45"/>
            <p:cNvPicPr preferRelativeResize="0"/>
            <p:nvPr/>
          </p:nvPicPr>
          <p:blipFill rotWithShape="1">
            <a:blip r:embed="rId3">
              <a:alphaModFix/>
            </a:blip>
            <a:srcRect b="0" l="0" r="0" t="0"/>
            <a:stretch/>
          </p:blipFill>
          <p:spPr>
            <a:xfrm>
              <a:off x="6279515" y="2177795"/>
              <a:ext cx="1379346" cy="412623"/>
            </a:xfrm>
            <a:prstGeom prst="rect">
              <a:avLst/>
            </a:prstGeom>
            <a:noFill/>
            <a:ln>
              <a:noFill/>
            </a:ln>
          </p:spPr>
        </p:pic>
      </p:grpSp>
      <p:grpSp>
        <p:nvGrpSpPr>
          <p:cNvPr id="382" name="Google Shape;382;p45"/>
          <p:cNvGrpSpPr/>
          <p:nvPr/>
        </p:nvGrpSpPr>
        <p:grpSpPr>
          <a:xfrm>
            <a:off x="3497797" y="1264919"/>
            <a:ext cx="2641382" cy="3125146"/>
            <a:chOff x="3497797" y="1264919"/>
            <a:chExt cx="2641382" cy="3125146"/>
          </a:xfrm>
        </p:grpSpPr>
        <p:pic>
          <p:nvPicPr>
            <p:cNvPr id="383" name="Google Shape;383;p45"/>
            <p:cNvPicPr preferRelativeResize="0"/>
            <p:nvPr/>
          </p:nvPicPr>
          <p:blipFill rotWithShape="1">
            <a:blip r:embed="rId4">
              <a:alphaModFix/>
            </a:blip>
            <a:srcRect b="0" l="0" r="0" t="0"/>
            <a:stretch/>
          </p:blipFill>
          <p:spPr>
            <a:xfrm>
              <a:off x="3497797" y="1264919"/>
              <a:ext cx="2579097" cy="3125146"/>
            </a:xfrm>
            <a:prstGeom prst="rect">
              <a:avLst/>
            </a:prstGeom>
            <a:noFill/>
            <a:ln>
              <a:noFill/>
            </a:ln>
          </p:spPr>
        </p:pic>
        <p:pic>
          <p:nvPicPr>
            <p:cNvPr id="384" name="Google Shape;384;p45"/>
            <p:cNvPicPr preferRelativeResize="0"/>
            <p:nvPr/>
          </p:nvPicPr>
          <p:blipFill rotWithShape="1">
            <a:blip r:embed="rId5">
              <a:alphaModFix/>
            </a:blip>
            <a:srcRect b="0" l="0" r="0" t="0"/>
            <a:stretch/>
          </p:blipFill>
          <p:spPr>
            <a:xfrm>
              <a:off x="5439536" y="1736597"/>
              <a:ext cx="368426" cy="96012"/>
            </a:xfrm>
            <a:prstGeom prst="rect">
              <a:avLst/>
            </a:prstGeom>
            <a:noFill/>
            <a:ln>
              <a:noFill/>
            </a:ln>
          </p:spPr>
        </p:pic>
        <p:pic>
          <p:nvPicPr>
            <p:cNvPr id="385" name="Google Shape;385;p45"/>
            <p:cNvPicPr preferRelativeResize="0"/>
            <p:nvPr/>
          </p:nvPicPr>
          <p:blipFill rotWithShape="1">
            <a:blip r:embed="rId6">
              <a:alphaModFix/>
            </a:blip>
            <a:srcRect b="0" l="0" r="0" t="0"/>
            <a:stretch/>
          </p:blipFill>
          <p:spPr>
            <a:xfrm>
              <a:off x="5451983" y="1923922"/>
              <a:ext cx="399795" cy="180339"/>
            </a:xfrm>
            <a:prstGeom prst="rect">
              <a:avLst/>
            </a:prstGeom>
            <a:noFill/>
            <a:ln>
              <a:noFill/>
            </a:ln>
          </p:spPr>
        </p:pic>
        <p:pic>
          <p:nvPicPr>
            <p:cNvPr id="386" name="Google Shape;386;p45"/>
            <p:cNvPicPr preferRelativeResize="0"/>
            <p:nvPr/>
          </p:nvPicPr>
          <p:blipFill rotWithShape="1">
            <a:blip r:embed="rId7">
              <a:alphaModFix/>
            </a:blip>
            <a:srcRect b="0" l="0" r="0" t="0"/>
            <a:stretch/>
          </p:blipFill>
          <p:spPr>
            <a:xfrm>
              <a:off x="5456301" y="2457703"/>
              <a:ext cx="399796" cy="140970"/>
            </a:xfrm>
            <a:prstGeom prst="rect">
              <a:avLst/>
            </a:prstGeom>
            <a:noFill/>
            <a:ln>
              <a:noFill/>
            </a:ln>
          </p:spPr>
        </p:pic>
        <p:pic>
          <p:nvPicPr>
            <p:cNvPr id="387" name="Google Shape;387;p45"/>
            <p:cNvPicPr preferRelativeResize="0"/>
            <p:nvPr/>
          </p:nvPicPr>
          <p:blipFill rotWithShape="1">
            <a:blip r:embed="rId8">
              <a:alphaModFix/>
            </a:blip>
            <a:srcRect b="0" l="0" r="0" t="0"/>
            <a:stretch/>
          </p:blipFill>
          <p:spPr>
            <a:xfrm>
              <a:off x="5515864" y="2784728"/>
              <a:ext cx="350393" cy="125475"/>
            </a:xfrm>
            <a:prstGeom prst="rect">
              <a:avLst/>
            </a:prstGeom>
            <a:noFill/>
            <a:ln>
              <a:noFill/>
            </a:ln>
          </p:spPr>
        </p:pic>
        <p:pic>
          <p:nvPicPr>
            <p:cNvPr id="388" name="Google Shape;388;p45"/>
            <p:cNvPicPr preferRelativeResize="0"/>
            <p:nvPr/>
          </p:nvPicPr>
          <p:blipFill rotWithShape="1">
            <a:blip r:embed="rId9">
              <a:alphaModFix/>
            </a:blip>
            <a:srcRect b="0" l="0" r="0" t="0"/>
            <a:stretch/>
          </p:blipFill>
          <p:spPr>
            <a:xfrm>
              <a:off x="5507227" y="3034411"/>
              <a:ext cx="360172" cy="156210"/>
            </a:xfrm>
            <a:prstGeom prst="rect">
              <a:avLst/>
            </a:prstGeom>
            <a:noFill/>
            <a:ln>
              <a:noFill/>
            </a:ln>
          </p:spPr>
        </p:pic>
        <p:pic>
          <p:nvPicPr>
            <p:cNvPr id="389" name="Google Shape;389;p45"/>
            <p:cNvPicPr preferRelativeResize="0"/>
            <p:nvPr/>
          </p:nvPicPr>
          <p:blipFill rotWithShape="1">
            <a:blip r:embed="rId10">
              <a:alphaModFix/>
            </a:blip>
            <a:srcRect b="0" l="0" r="0" t="0"/>
            <a:stretch/>
          </p:blipFill>
          <p:spPr>
            <a:xfrm>
              <a:off x="5489194" y="3316731"/>
              <a:ext cx="346328" cy="120650"/>
            </a:xfrm>
            <a:prstGeom prst="rect">
              <a:avLst/>
            </a:prstGeom>
            <a:noFill/>
            <a:ln>
              <a:noFill/>
            </a:ln>
          </p:spPr>
        </p:pic>
        <p:pic>
          <p:nvPicPr>
            <p:cNvPr id="390" name="Google Shape;390;p45"/>
            <p:cNvPicPr preferRelativeResize="0"/>
            <p:nvPr/>
          </p:nvPicPr>
          <p:blipFill rotWithShape="1">
            <a:blip r:embed="rId11">
              <a:alphaModFix/>
            </a:blip>
            <a:srcRect b="0" l="0" r="0" t="0"/>
            <a:stretch/>
          </p:blipFill>
          <p:spPr>
            <a:xfrm>
              <a:off x="5421376" y="2297048"/>
              <a:ext cx="717803" cy="105790"/>
            </a:xfrm>
            <a:prstGeom prst="rect">
              <a:avLst/>
            </a:prstGeom>
            <a:noFill/>
            <a:ln>
              <a:noFill/>
            </a:ln>
          </p:spPr>
        </p:pic>
      </p:grpSp>
      <p:pic>
        <p:nvPicPr>
          <p:cNvPr id="391" name="Google Shape;391;p45"/>
          <p:cNvPicPr preferRelativeResize="0"/>
          <p:nvPr/>
        </p:nvPicPr>
        <p:blipFill rotWithShape="1">
          <a:blip r:embed="rId12">
            <a:alphaModFix/>
          </a:blip>
          <a:srcRect b="0" l="0" r="0" t="0"/>
          <a:stretch/>
        </p:blipFill>
        <p:spPr>
          <a:xfrm>
            <a:off x="1728165" y="2343530"/>
            <a:ext cx="256717" cy="184150"/>
          </a:xfrm>
          <a:prstGeom prst="rect">
            <a:avLst/>
          </a:prstGeom>
          <a:noFill/>
          <a:ln>
            <a:noFill/>
          </a:ln>
        </p:spPr>
      </p:pic>
      <p:sp>
        <p:nvSpPr>
          <p:cNvPr id="392" name="Google Shape;392;p45"/>
          <p:cNvSpPr/>
          <p:nvPr/>
        </p:nvSpPr>
        <p:spPr>
          <a:xfrm>
            <a:off x="2084704" y="2404236"/>
            <a:ext cx="163195" cy="34290"/>
          </a:xfrm>
          <a:custGeom>
            <a:rect b="b" l="l" r="r" t="t"/>
            <a:pathLst>
              <a:path extrusionOk="0" h="34289" w="163194">
                <a:moveTo>
                  <a:pt x="79353" y="24384"/>
                </a:moveTo>
                <a:lnTo>
                  <a:pt x="20955" y="24384"/>
                </a:lnTo>
                <a:lnTo>
                  <a:pt x="10794" y="24511"/>
                </a:lnTo>
                <a:lnTo>
                  <a:pt x="10540" y="24511"/>
                </a:lnTo>
                <a:lnTo>
                  <a:pt x="1777" y="25018"/>
                </a:lnTo>
                <a:lnTo>
                  <a:pt x="0" y="26924"/>
                </a:lnTo>
                <a:lnTo>
                  <a:pt x="0" y="31623"/>
                </a:lnTo>
                <a:lnTo>
                  <a:pt x="1777" y="33527"/>
                </a:lnTo>
                <a:lnTo>
                  <a:pt x="10540" y="34036"/>
                </a:lnTo>
                <a:lnTo>
                  <a:pt x="20955" y="34036"/>
                </a:lnTo>
                <a:lnTo>
                  <a:pt x="30987" y="34162"/>
                </a:lnTo>
                <a:lnTo>
                  <a:pt x="81025" y="34162"/>
                </a:lnTo>
                <a:lnTo>
                  <a:pt x="84200" y="33020"/>
                </a:lnTo>
                <a:lnTo>
                  <a:pt x="91080" y="27304"/>
                </a:lnTo>
                <a:lnTo>
                  <a:pt x="89281" y="27304"/>
                </a:lnTo>
                <a:lnTo>
                  <a:pt x="92456" y="26162"/>
                </a:lnTo>
                <a:lnTo>
                  <a:pt x="113734" y="26162"/>
                </a:lnTo>
                <a:lnTo>
                  <a:pt x="114045" y="26035"/>
                </a:lnTo>
                <a:lnTo>
                  <a:pt x="114587" y="25526"/>
                </a:lnTo>
                <a:lnTo>
                  <a:pt x="77977" y="25526"/>
                </a:lnTo>
                <a:lnTo>
                  <a:pt x="79353" y="24384"/>
                </a:lnTo>
                <a:close/>
              </a:path>
              <a:path extrusionOk="0" h="34289" w="163194">
                <a:moveTo>
                  <a:pt x="113734" y="26162"/>
                </a:moveTo>
                <a:lnTo>
                  <a:pt x="92456" y="26162"/>
                </a:lnTo>
                <a:lnTo>
                  <a:pt x="91080" y="27304"/>
                </a:lnTo>
                <a:lnTo>
                  <a:pt x="97155" y="27304"/>
                </a:lnTo>
                <a:lnTo>
                  <a:pt x="103631" y="27432"/>
                </a:lnTo>
                <a:lnTo>
                  <a:pt x="110617" y="27432"/>
                </a:lnTo>
                <a:lnTo>
                  <a:pt x="113734" y="26162"/>
                </a:lnTo>
                <a:close/>
              </a:path>
              <a:path extrusionOk="0" h="34289" w="163194">
                <a:moveTo>
                  <a:pt x="92456" y="26162"/>
                </a:moveTo>
                <a:lnTo>
                  <a:pt x="89281" y="27304"/>
                </a:lnTo>
                <a:lnTo>
                  <a:pt x="91080" y="27304"/>
                </a:lnTo>
                <a:lnTo>
                  <a:pt x="92456" y="26162"/>
                </a:lnTo>
                <a:close/>
              </a:path>
              <a:path extrusionOk="0" h="34289" w="163194">
                <a:moveTo>
                  <a:pt x="108645" y="17399"/>
                </a:moveTo>
                <a:lnTo>
                  <a:pt x="103631" y="17399"/>
                </a:lnTo>
                <a:lnTo>
                  <a:pt x="97155" y="17525"/>
                </a:lnTo>
                <a:lnTo>
                  <a:pt x="89281" y="17525"/>
                </a:lnTo>
                <a:lnTo>
                  <a:pt x="86232" y="18668"/>
                </a:lnTo>
                <a:lnTo>
                  <a:pt x="77977" y="25526"/>
                </a:lnTo>
                <a:lnTo>
                  <a:pt x="81025" y="24384"/>
                </a:lnTo>
                <a:lnTo>
                  <a:pt x="115807" y="24384"/>
                </a:lnTo>
                <a:lnTo>
                  <a:pt x="118651" y="21716"/>
                </a:lnTo>
                <a:lnTo>
                  <a:pt x="116712" y="21716"/>
                </a:lnTo>
                <a:lnTo>
                  <a:pt x="120142" y="20320"/>
                </a:lnTo>
                <a:lnTo>
                  <a:pt x="132953" y="20320"/>
                </a:lnTo>
                <a:lnTo>
                  <a:pt x="134231" y="19430"/>
                </a:lnTo>
                <a:lnTo>
                  <a:pt x="132587" y="19430"/>
                </a:lnTo>
                <a:lnTo>
                  <a:pt x="134674" y="18796"/>
                </a:lnTo>
                <a:lnTo>
                  <a:pt x="107187" y="18796"/>
                </a:lnTo>
                <a:lnTo>
                  <a:pt x="108645" y="17399"/>
                </a:lnTo>
                <a:close/>
              </a:path>
              <a:path extrusionOk="0" h="34289" w="163194">
                <a:moveTo>
                  <a:pt x="115807" y="24384"/>
                </a:moveTo>
                <a:lnTo>
                  <a:pt x="81025" y="24384"/>
                </a:lnTo>
                <a:lnTo>
                  <a:pt x="77977" y="25526"/>
                </a:lnTo>
                <a:lnTo>
                  <a:pt x="114587" y="25526"/>
                </a:lnTo>
                <a:lnTo>
                  <a:pt x="115807" y="24384"/>
                </a:lnTo>
                <a:close/>
              </a:path>
              <a:path extrusionOk="0" h="34289" w="163194">
                <a:moveTo>
                  <a:pt x="120142" y="20320"/>
                </a:moveTo>
                <a:lnTo>
                  <a:pt x="116712" y="21716"/>
                </a:lnTo>
                <a:lnTo>
                  <a:pt x="118651" y="21716"/>
                </a:lnTo>
                <a:lnTo>
                  <a:pt x="120142" y="20320"/>
                </a:lnTo>
                <a:close/>
              </a:path>
              <a:path extrusionOk="0" h="34289" w="163194">
                <a:moveTo>
                  <a:pt x="132953" y="20320"/>
                </a:moveTo>
                <a:lnTo>
                  <a:pt x="120142" y="20320"/>
                </a:lnTo>
                <a:lnTo>
                  <a:pt x="118651" y="21716"/>
                </a:lnTo>
                <a:lnTo>
                  <a:pt x="122300" y="21716"/>
                </a:lnTo>
                <a:lnTo>
                  <a:pt x="124459" y="21589"/>
                </a:lnTo>
                <a:lnTo>
                  <a:pt x="129667" y="21589"/>
                </a:lnTo>
                <a:lnTo>
                  <a:pt x="132587" y="20574"/>
                </a:lnTo>
                <a:lnTo>
                  <a:pt x="132953" y="20320"/>
                </a:lnTo>
                <a:close/>
              </a:path>
              <a:path extrusionOk="0" h="34289" w="163194">
                <a:moveTo>
                  <a:pt x="135508" y="18541"/>
                </a:moveTo>
                <a:lnTo>
                  <a:pt x="132587" y="19430"/>
                </a:lnTo>
                <a:lnTo>
                  <a:pt x="134231" y="19430"/>
                </a:lnTo>
                <a:lnTo>
                  <a:pt x="135508" y="18541"/>
                </a:lnTo>
                <a:close/>
              </a:path>
              <a:path extrusionOk="0" h="34289" w="163194">
                <a:moveTo>
                  <a:pt x="138121" y="18541"/>
                </a:moveTo>
                <a:lnTo>
                  <a:pt x="135508" y="18541"/>
                </a:lnTo>
                <a:lnTo>
                  <a:pt x="134231" y="19430"/>
                </a:lnTo>
                <a:lnTo>
                  <a:pt x="135127" y="19430"/>
                </a:lnTo>
                <a:lnTo>
                  <a:pt x="137413" y="18923"/>
                </a:lnTo>
                <a:lnTo>
                  <a:pt x="138121" y="18541"/>
                </a:lnTo>
                <a:close/>
              </a:path>
              <a:path extrusionOk="0" h="34289" w="163194">
                <a:moveTo>
                  <a:pt x="122300" y="11557"/>
                </a:moveTo>
                <a:lnTo>
                  <a:pt x="116712" y="11557"/>
                </a:lnTo>
                <a:lnTo>
                  <a:pt x="113283" y="12953"/>
                </a:lnTo>
                <a:lnTo>
                  <a:pt x="107187" y="18796"/>
                </a:lnTo>
                <a:lnTo>
                  <a:pt x="110617" y="17399"/>
                </a:lnTo>
                <a:lnTo>
                  <a:pt x="139509" y="17399"/>
                </a:lnTo>
                <a:lnTo>
                  <a:pt x="140715" y="17145"/>
                </a:lnTo>
                <a:lnTo>
                  <a:pt x="143128" y="17145"/>
                </a:lnTo>
                <a:lnTo>
                  <a:pt x="144399" y="16890"/>
                </a:lnTo>
                <a:lnTo>
                  <a:pt x="145922" y="16255"/>
                </a:lnTo>
                <a:lnTo>
                  <a:pt x="146713" y="15748"/>
                </a:lnTo>
                <a:lnTo>
                  <a:pt x="146431" y="15748"/>
                </a:lnTo>
                <a:lnTo>
                  <a:pt x="147700" y="15112"/>
                </a:lnTo>
                <a:lnTo>
                  <a:pt x="148517" y="15112"/>
                </a:lnTo>
                <a:lnTo>
                  <a:pt x="149351" y="14859"/>
                </a:lnTo>
                <a:lnTo>
                  <a:pt x="149859" y="14732"/>
                </a:lnTo>
                <a:lnTo>
                  <a:pt x="151256" y="14224"/>
                </a:lnTo>
                <a:lnTo>
                  <a:pt x="153823" y="12700"/>
                </a:lnTo>
                <a:lnTo>
                  <a:pt x="126618" y="12700"/>
                </a:lnTo>
                <a:lnTo>
                  <a:pt x="127993" y="11684"/>
                </a:lnTo>
                <a:lnTo>
                  <a:pt x="124459" y="11684"/>
                </a:lnTo>
                <a:lnTo>
                  <a:pt x="122300" y="11557"/>
                </a:lnTo>
                <a:close/>
              </a:path>
              <a:path extrusionOk="0" h="34289" w="163194">
                <a:moveTo>
                  <a:pt x="139509" y="17399"/>
                </a:moveTo>
                <a:lnTo>
                  <a:pt x="110617" y="17399"/>
                </a:lnTo>
                <a:lnTo>
                  <a:pt x="107187" y="18796"/>
                </a:lnTo>
                <a:lnTo>
                  <a:pt x="134674" y="18796"/>
                </a:lnTo>
                <a:lnTo>
                  <a:pt x="135508" y="18541"/>
                </a:lnTo>
                <a:lnTo>
                  <a:pt x="138121" y="18541"/>
                </a:lnTo>
                <a:lnTo>
                  <a:pt x="139772" y="17652"/>
                </a:lnTo>
                <a:lnTo>
                  <a:pt x="138302" y="17652"/>
                </a:lnTo>
                <a:lnTo>
                  <a:pt x="139509" y="17399"/>
                </a:lnTo>
                <a:close/>
              </a:path>
              <a:path extrusionOk="0" h="34289" w="163194">
                <a:moveTo>
                  <a:pt x="140715" y="17145"/>
                </a:moveTo>
                <a:lnTo>
                  <a:pt x="138302" y="17652"/>
                </a:lnTo>
                <a:lnTo>
                  <a:pt x="139772" y="17652"/>
                </a:lnTo>
                <a:lnTo>
                  <a:pt x="140715" y="17145"/>
                </a:lnTo>
                <a:close/>
              </a:path>
              <a:path extrusionOk="0" h="34289" w="163194">
                <a:moveTo>
                  <a:pt x="143128" y="17145"/>
                </a:moveTo>
                <a:lnTo>
                  <a:pt x="140715" y="17145"/>
                </a:lnTo>
                <a:lnTo>
                  <a:pt x="139772" y="17652"/>
                </a:lnTo>
                <a:lnTo>
                  <a:pt x="140081" y="17652"/>
                </a:lnTo>
                <a:lnTo>
                  <a:pt x="141224" y="17525"/>
                </a:lnTo>
                <a:lnTo>
                  <a:pt x="143128" y="17145"/>
                </a:lnTo>
                <a:close/>
              </a:path>
              <a:path extrusionOk="0" h="34289" w="163194">
                <a:moveTo>
                  <a:pt x="147700" y="15112"/>
                </a:moveTo>
                <a:lnTo>
                  <a:pt x="146431" y="15748"/>
                </a:lnTo>
                <a:lnTo>
                  <a:pt x="146966" y="15584"/>
                </a:lnTo>
                <a:lnTo>
                  <a:pt x="147700" y="15112"/>
                </a:lnTo>
                <a:close/>
              </a:path>
              <a:path extrusionOk="0" h="34289" w="163194">
                <a:moveTo>
                  <a:pt x="146966" y="15584"/>
                </a:moveTo>
                <a:lnTo>
                  <a:pt x="146431" y="15748"/>
                </a:lnTo>
                <a:lnTo>
                  <a:pt x="146713" y="15748"/>
                </a:lnTo>
                <a:lnTo>
                  <a:pt x="146966" y="15584"/>
                </a:lnTo>
                <a:close/>
              </a:path>
              <a:path extrusionOk="0" h="34289" w="163194">
                <a:moveTo>
                  <a:pt x="148517" y="15112"/>
                </a:moveTo>
                <a:lnTo>
                  <a:pt x="147700" y="15112"/>
                </a:lnTo>
                <a:lnTo>
                  <a:pt x="146966" y="15584"/>
                </a:lnTo>
                <a:lnTo>
                  <a:pt x="148517" y="15112"/>
                </a:lnTo>
                <a:close/>
              </a:path>
              <a:path extrusionOk="0" h="34289" w="163194">
                <a:moveTo>
                  <a:pt x="133767" y="9525"/>
                </a:moveTo>
                <a:lnTo>
                  <a:pt x="132587" y="9525"/>
                </a:lnTo>
                <a:lnTo>
                  <a:pt x="129539" y="10540"/>
                </a:lnTo>
                <a:lnTo>
                  <a:pt x="126618" y="12700"/>
                </a:lnTo>
                <a:lnTo>
                  <a:pt x="129667" y="11684"/>
                </a:lnTo>
                <a:lnTo>
                  <a:pt x="155511" y="11684"/>
                </a:lnTo>
                <a:lnTo>
                  <a:pt x="156082" y="11302"/>
                </a:lnTo>
                <a:lnTo>
                  <a:pt x="157191" y="10287"/>
                </a:lnTo>
                <a:lnTo>
                  <a:pt x="156971" y="10287"/>
                </a:lnTo>
                <a:lnTo>
                  <a:pt x="157175" y="10160"/>
                </a:lnTo>
                <a:lnTo>
                  <a:pt x="132587" y="10160"/>
                </a:lnTo>
                <a:lnTo>
                  <a:pt x="133767" y="9525"/>
                </a:lnTo>
                <a:close/>
              </a:path>
              <a:path extrusionOk="0" h="34289" w="163194">
                <a:moveTo>
                  <a:pt x="155511" y="11684"/>
                </a:moveTo>
                <a:lnTo>
                  <a:pt x="129667" y="11684"/>
                </a:lnTo>
                <a:lnTo>
                  <a:pt x="126618" y="12700"/>
                </a:lnTo>
                <a:lnTo>
                  <a:pt x="153823" y="12700"/>
                </a:lnTo>
                <a:lnTo>
                  <a:pt x="155511" y="11684"/>
                </a:lnTo>
                <a:close/>
              </a:path>
              <a:path extrusionOk="0" h="34289" w="163194">
                <a:moveTo>
                  <a:pt x="157606" y="9905"/>
                </a:moveTo>
                <a:lnTo>
                  <a:pt x="156971" y="10287"/>
                </a:lnTo>
                <a:lnTo>
                  <a:pt x="157191" y="10287"/>
                </a:lnTo>
                <a:lnTo>
                  <a:pt x="157606" y="9905"/>
                </a:lnTo>
                <a:close/>
              </a:path>
              <a:path extrusionOk="0" h="34289" w="163194">
                <a:moveTo>
                  <a:pt x="139699" y="7620"/>
                </a:moveTo>
                <a:lnTo>
                  <a:pt x="138302" y="7620"/>
                </a:lnTo>
                <a:lnTo>
                  <a:pt x="135889" y="8382"/>
                </a:lnTo>
                <a:lnTo>
                  <a:pt x="132587" y="10160"/>
                </a:lnTo>
                <a:lnTo>
                  <a:pt x="135127" y="9525"/>
                </a:lnTo>
                <a:lnTo>
                  <a:pt x="158191" y="9525"/>
                </a:lnTo>
                <a:lnTo>
                  <a:pt x="160019" y="8382"/>
                </a:lnTo>
                <a:lnTo>
                  <a:pt x="160781" y="7747"/>
                </a:lnTo>
                <a:lnTo>
                  <a:pt x="139064" y="7747"/>
                </a:lnTo>
                <a:lnTo>
                  <a:pt x="139699" y="7620"/>
                </a:lnTo>
                <a:close/>
              </a:path>
              <a:path extrusionOk="0" h="34289" w="163194">
                <a:moveTo>
                  <a:pt x="158191" y="9525"/>
                </a:moveTo>
                <a:lnTo>
                  <a:pt x="135127" y="9525"/>
                </a:lnTo>
                <a:lnTo>
                  <a:pt x="132587" y="10160"/>
                </a:lnTo>
                <a:lnTo>
                  <a:pt x="157175" y="10160"/>
                </a:lnTo>
                <a:lnTo>
                  <a:pt x="158191" y="9525"/>
                </a:lnTo>
                <a:close/>
              </a:path>
              <a:path extrusionOk="0" h="34289" w="163194">
                <a:moveTo>
                  <a:pt x="141325" y="7294"/>
                </a:moveTo>
                <a:lnTo>
                  <a:pt x="139064" y="7747"/>
                </a:lnTo>
                <a:lnTo>
                  <a:pt x="140081" y="7620"/>
                </a:lnTo>
                <a:lnTo>
                  <a:pt x="140715" y="7620"/>
                </a:lnTo>
                <a:lnTo>
                  <a:pt x="141325" y="7294"/>
                </a:lnTo>
                <a:close/>
              </a:path>
              <a:path extrusionOk="0" h="34289" w="163194">
                <a:moveTo>
                  <a:pt x="161280" y="7112"/>
                </a:moveTo>
                <a:lnTo>
                  <a:pt x="142239" y="7112"/>
                </a:lnTo>
                <a:lnTo>
                  <a:pt x="140715" y="7620"/>
                </a:lnTo>
                <a:lnTo>
                  <a:pt x="140081" y="7620"/>
                </a:lnTo>
                <a:lnTo>
                  <a:pt x="139064" y="7747"/>
                </a:lnTo>
                <a:lnTo>
                  <a:pt x="160781" y="7747"/>
                </a:lnTo>
                <a:lnTo>
                  <a:pt x="161280" y="7112"/>
                </a:lnTo>
                <a:close/>
              </a:path>
              <a:path extrusionOk="0" h="34289" w="163194">
                <a:moveTo>
                  <a:pt x="142239" y="7112"/>
                </a:moveTo>
                <a:lnTo>
                  <a:pt x="141325" y="7294"/>
                </a:lnTo>
                <a:lnTo>
                  <a:pt x="140715" y="7620"/>
                </a:lnTo>
                <a:lnTo>
                  <a:pt x="142239" y="7112"/>
                </a:lnTo>
                <a:close/>
              </a:path>
              <a:path extrusionOk="0" h="34289" w="163194">
                <a:moveTo>
                  <a:pt x="148533" y="5116"/>
                </a:moveTo>
                <a:lnTo>
                  <a:pt x="147446" y="5207"/>
                </a:lnTo>
                <a:lnTo>
                  <a:pt x="146938" y="5334"/>
                </a:lnTo>
                <a:lnTo>
                  <a:pt x="144018" y="5968"/>
                </a:lnTo>
                <a:lnTo>
                  <a:pt x="142620" y="6603"/>
                </a:lnTo>
                <a:lnTo>
                  <a:pt x="141325" y="7294"/>
                </a:lnTo>
                <a:lnTo>
                  <a:pt x="142239" y="7112"/>
                </a:lnTo>
                <a:lnTo>
                  <a:pt x="161280" y="7112"/>
                </a:lnTo>
                <a:lnTo>
                  <a:pt x="162178" y="5968"/>
                </a:lnTo>
                <a:lnTo>
                  <a:pt x="162299" y="5461"/>
                </a:lnTo>
                <a:lnTo>
                  <a:pt x="147700" y="5461"/>
                </a:lnTo>
                <a:lnTo>
                  <a:pt x="148533" y="5116"/>
                </a:lnTo>
                <a:close/>
              </a:path>
              <a:path extrusionOk="0" h="34289" w="163194">
                <a:moveTo>
                  <a:pt x="148970" y="5079"/>
                </a:moveTo>
                <a:lnTo>
                  <a:pt x="148533" y="5116"/>
                </a:lnTo>
                <a:lnTo>
                  <a:pt x="147700" y="5461"/>
                </a:lnTo>
                <a:lnTo>
                  <a:pt x="148970" y="5079"/>
                </a:lnTo>
                <a:close/>
              </a:path>
              <a:path extrusionOk="0" h="34289" w="163194">
                <a:moveTo>
                  <a:pt x="162390" y="5079"/>
                </a:moveTo>
                <a:lnTo>
                  <a:pt x="148970" y="5079"/>
                </a:lnTo>
                <a:lnTo>
                  <a:pt x="147700" y="5461"/>
                </a:lnTo>
                <a:lnTo>
                  <a:pt x="162299" y="5461"/>
                </a:lnTo>
                <a:lnTo>
                  <a:pt x="162390" y="5079"/>
                </a:lnTo>
                <a:close/>
              </a:path>
              <a:path extrusionOk="0" h="34289" w="163194">
                <a:moveTo>
                  <a:pt x="156698" y="2295"/>
                </a:moveTo>
                <a:lnTo>
                  <a:pt x="153796" y="3048"/>
                </a:lnTo>
                <a:lnTo>
                  <a:pt x="153543" y="3175"/>
                </a:lnTo>
                <a:lnTo>
                  <a:pt x="151637" y="3810"/>
                </a:lnTo>
                <a:lnTo>
                  <a:pt x="151383" y="3937"/>
                </a:lnTo>
                <a:lnTo>
                  <a:pt x="148533" y="5116"/>
                </a:lnTo>
                <a:lnTo>
                  <a:pt x="148970" y="5079"/>
                </a:lnTo>
                <a:lnTo>
                  <a:pt x="162390" y="5079"/>
                </a:lnTo>
                <a:lnTo>
                  <a:pt x="162813" y="3301"/>
                </a:lnTo>
                <a:lnTo>
                  <a:pt x="156971" y="3301"/>
                </a:lnTo>
                <a:lnTo>
                  <a:pt x="157214" y="2412"/>
                </a:lnTo>
                <a:lnTo>
                  <a:pt x="156463" y="2412"/>
                </a:lnTo>
                <a:lnTo>
                  <a:pt x="156698" y="2295"/>
                </a:lnTo>
                <a:close/>
              </a:path>
              <a:path extrusionOk="0" h="34289" w="163194">
                <a:moveTo>
                  <a:pt x="158495" y="1397"/>
                </a:moveTo>
                <a:lnTo>
                  <a:pt x="157332" y="1978"/>
                </a:lnTo>
                <a:lnTo>
                  <a:pt x="156971" y="3301"/>
                </a:lnTo>
                <a:lnTo>
                  <a:pt x="158495" y="1397"/>
                </a:lnTo>
                <a:close/>
              </a:path>
              <a:path extrusionOk="0" h="34289" w="163194">
                <a:moveTo>
                  <a:pt x="162320" y="1397"/>
                </a:moveTo>
                <a:lnTo>
                  <a:pt x="158495" y="1397"/>
                </a:lnTo>
                <a:lnTo>
                  <a:pt x="156971" y="3301"/>
                </a:lnTo>
                <a:lnTo>
                  <a:pt x="162813" y="3301"/>
                </a:lnTo>
                <a:lnTo>
                  <a:pt x="162432" y="1904"/>
                </a:lnTo>
                <a:lnTo>
                  <a:pt x="162320" y="1397"/>
                </a:lnTo>
                <a:close/>
              </a:path>
              <a:path extrusionOk="0" h="34289" w="163194">
                <a:moveTo>
                  <a:pt x="157225" y="2159"/>
                </a:moveTo>
                <a:lnTo>
                  <a:pt x="156698" y="2295"/>
                </a:lnTo>
                <a:lnTo>
                  <a:pt x="156463" y="2412"/>
                </a:lnTo>
                <a:lnTo>
                  <a:pt x="157225" y="2159"/>
                </a:lnTo>
                <a:close/>
              </a:path>
              <a:path extrusionOk="0" h="34289" w="163194">
                <a:moveTo>
                  <a:pt x="157283" y="2159"/>
                </a:moveTo>
                <a:lnTo>
                  <a:pt x="156463" y="2412"/>
                </a:lnTo>
                <a:lnTo>
                  <a:pt x="157214" y="2412"/>
                </a:lnTo>
                <a:lnTo>
                  <a:pt x="157283" y="2159"/>
                </a:lnTo>
                <a:close/>
              </a:path>
              <a:path extrusionOk="0" h="34289" w="163194">
                <a:moveTo>
                  <a:pt x="157332" y="1978"/>
                </a:moveTo>
                <a:lnTo>
                  <a:pt x="156698" y="2295"/>
                </a:lnTo>
                <a:lnTo>
                  <a:pt x="157225" y="2159"/>
                </a:lnTo>
                <a:lnTo>
                  <a:pt x="157332" y="1978"/>
                </a:lnTo>
                <a:close/>
              </a:path>
              <a:path extrusionOk="0" h="34289" w="163194">
                <a:moveTo>
                  <a:pt x="161162" y="0"/>
                </a:moveTo>
                <a:lnTo>
                  <a:pt x="158750" y="0"/>
                </a:lnTo>
                <a:lnTo>
                  <a:pt x="157606" y="762"/>
                </a:lnTo>
                <a:lnTo>
                  <a:pt x="157332" y="1978"/>
                </a:lnTo>
                <a:lnTo>
                  <a:pt x="158495" y="1397"/>
                </a:lnTo>
                <a:lnTo>
                  <a:pt x="162320" y="1397"/>
                </a:lnTo>
                <a:lnTo>
                  <a:pt x="162178" y="762"/>
                </a:lnTo>
                <a:lnTo>
                  <a:pt x="16116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93" name="Google Shape;393;p45"/>
          <p:cNvGrpSpPr/>
          <p:nvPr/>
        </p:nvGrpSpPr>
        <p:grpSpPr>
          <a:xfrm>
            <a:off x="2401823" y="2283460"/>
            <a:ext cx="744473" cy="152018"/>
            <a:chOff x="2401823" y="2283460"/>
            <a:chExt cx="744473" cy="152018"/>
          </a:xfrm>
        </p:grpSpPr>
        <p:sp>
          <p:nvSpPr>
            <p:cNvPr id="394" name="Google Shape;394;p45"/>
            <p:cNvSpPr/>
            <p:nvPr/>
          </p:nvSpPr>
          <p:spPr>
            <a:xfrm>
              <a:off x="2401823" y="2349119"/>
              <a:ext cx="670560" cy="19685"/>
            </a:xfrm>
            <a:custGeom>
              <a:rect b="b" l="l" r="r" t="t"/>
              <a:pathLst>
                <a:path extrusionOk="0" h="19685" w="670560">
                  <a:moveTo>
                    <a:pt x="19938" y="10921"/>
                  </a:moveTo>
                  <a:lnTo>
                    <a:pt x="3556" y="11175"/>
                  </a:lnTo>
                  <a:lnTo>
                    <a:pt x="1650" y="11302"/>
                  </a:lnTo>
                  <a:lnTo>
                    <a:pt x="0" y="12826"/>
                  </a:lnTo>
                  <a:lnTo>
                    <a:pt x="0" y="16890"/>
                  </a:lnTo>
                  <a:lnTo>
                    <a:pt x="1650" y="18541"/>
                  </a:lnTo>
                  <a:lnTo>
                    <a:pt x="3556" y="18541"/>
                  </a:lnTo>
                  <a:lnTo>
                    <a:pt x="10032" y="18795"/>
                  </a:lnTo>
                  <a:lnTo>
                    <a:pt x="25653" y="18795"/>
                  </a:lnTo>
                  <a:lnTo>
                    <a:pt x="33527" y="18922"/>
                  </a:lnTo>
                  <a:lnTo>
                    <a:pt x="50545" y="18922"/>
                  </a:lnTo>
                  <a:lnTo>
                    <a:pt x="59817" y="19050"/>
                  </a:lnTo>
                  <a:lnTo>
                    <a:pt x="163575" y="19176"/>
                  </a:lnTo>
                  <a:lnTo>
                    <a:pt x="204977" y="19176"/>
                  </a:lnTo>
                  <a:lnTo>
                    <a:pt x="205867" y="19050"/>
                  </a:lnTo>
                  <a:lnTo>
                    <a:pt x="227244" y="14477"/>
                  </a:lnTo>
                  <a:lnTo>
                    <a:pt x="226949" y="14477"/>
                  </a:lnTo>
                  <a:lnTo>
                    <a:pt x="227837" y="14350"/>
                  </a:lnTo>
                  <a:lnTo>
                    <a:pt x="662347" y="14350"/>
                  </a:lnTo>
                  <a:lnTo>
                    <a:pt x="666242" y="11429"/>
                  </a:lnTo>
                  <a:lnTo>
                    <a:pt x="666360" y="11048"/>
                  </a:lnTo>
                  <a:lnTo>
                    <a:pt x="19812" y="11048"/>
                  </a:lnTo>
                  <a:close/>
                </a:path>
                <a:path extrusionOk="0" h="19685" w="670560">
                  <a:moveTo>
                    <a:pt x="456183" y="14477"/>
                  </a:moveTo>
                  <a:lnTo>
                    <a:pt x="353568" y="14477"/>
                  </a:lnTo>
                  <a:lnTo>
                    <a:pt x="379475" y="14604"/>
                  </a:lnTo>
                  <a:lnTo>
                    <a:pt x="432053" y="14604"/>
                  </a:lnTo>
                  <a:lnTo>
                    <a:pt x="456183" y="14477"/>
                  </a:lnTo>
                  <a:close/>
                </a:path>
                <a:path extrusionOk="0" h="19685" w="670560">
                  <a:moveTo>
                    <a:pt x="227837" y="14350"/>
                  </a:moveTo>
                  <a:lnTo>
                    <a:pt x="226949" y="14477"/>
                  </a:lnTo>
                  <a:lnTo>
                    <a:pt x="227244" y="14477"/>
                  </a:lnTo>
                  <a:lnTo>
                    <a:pt x="227837" y="14350"/>
                  </a:lnTo>
                  <a:close/>
                </a:path>
                <a:path extrusionOk="0" h="19685" w="670560">
                  <a:moveTo>
                    <a:pt x="662347" y="14350"/>
                  </a:moveTo>
                  <a:lnTo>
                    <a:pt x="227837" y="14350"/>
                  </a:lnTo>
                  <a:lnTo>
                    <a:pt x="227244" y="14477"/>
                  </a:lnTo>
                  <a:lnTo>
                    <a:pt x="662177" y="14477"/>
                  </a:lnTo>
                  <a:lnTo>
                    <a:pt x="662347" y="14350"/>
                  </a:lnTo>
                  <a:close/>
                </a:path>
                <a:path extrusionOk="0" h="19685" w="670560">
                  <a:moveTo>
                    <a:pt x="658960" y="5968"/>
                  </a:moveTo>
                  <a:lnTo>
                    <a:pt x="226949" y="5968"/>
                  </a:lnTo>
                  <a:lnTo>
                    <a:pt x="226059" y="6095"/>
                  </a:lnTo>
                  <a:lnTo>
                    <a:pt x="204088" y="10667"/>
                  </a:lnTo>
                  <a:lnTo>
                    <a:pt x="83312" y="10667"/>
                  </a:lnTo>
                  <a:lnTo>
                    <a:pt x="70993" y="10794"/>
                  </a:lnTo>
                  <a:lnTo>
                    <a:pt x="41528" y="10794"/>
                  </a:lnTo>
                  <a:lnTo>
                    <a:pt x="33527" y="10921"/>
                  </a:lnTo>
                  <a:lnTo>
                    <a:pt x="25653" y="10921"/>
                  </a:lnTo>
                  <a:lnTo>
                    <a:pt x="19812" y="11048"/>
                  </a:lnTo>
                  <a:lnTo>
                    <a:pt x="666360" y="11048"/>
                  </a:lnTo>
                  <a:lnTo>
                    <a:pt x="667032" y="8889"/>
                  </a:lnTo>
                  <a:lnTo>
                    <a:pt x="657987" y="8889"/>
                  </a:lnTo>
                  <a:lnTo>
                    <a:pt x="658960" y="5968"/>
                  </a:lnTo>
                  <a:close/>
                </a:path>
                <a:path extrusionOk="0" h="19685" w="670560">
                  <a:moveTo>
                    <a:pt x="667131" y="0"/>
                  </a:moveTo>
                  <a:lnTo>
                    <a:pt x="665480" y="126"/>
                  </a:lnTo>
                  <a:lnTo>
                    <a:pt x="663828" y="126"/>
                  </a:lnTo>
                  <a:lnTo>
                    <a:pt x="659892" y="3175"/>
                  </a:lnTo>
                  <a:lnTo>
                    <a:pt x="657987" y="8889"/>
                  </a:lnTo>
                  <a:lnTo>
                    <a:pt x="662177" y="5968"/>
                  </a:lnTo>
                  <a:lnTo>
                    <a:pt x="667670" y="5968"/>
                  </a:lnTo>
                  <a:lnTo>
                    <a:pt x="668019" y="5714"/>
                  </a:lnTo>
                  <a:lnTo>
                    <a:pt x="670063" y="5714"/>
                  </a:lnTo>
                  <a:lnTo>
                    <a:pt x="670306" y="5333"/>
                  </a:lnTo>
                  <a:lnTo>
                    <a:pt x="670306" y="3555"/>
                  </a:lnTo>
                  <a:lnTo>
                    <a:pt x="669417" y="2158"/>
                  </a:lnTo>
                  <a:lnTo>
                    <a:pt x="668655" y="888"/>
                  </a:lnTo>
                  <a:lnTo>
                    <a:pt x="667131" y="0"/>
                  </a:lnTo>
                  <a:close/>
                </a:path>
                <a:path extrusionOk="0" h="19685" w="670560">
                  <a:moveTo>
                    <a:pt x="667670" y="5968"/>
                  </a:moveTo>
                  <a:lnTo>
                    <a:pt x="662177" y="5968"/>
                  </a:lnTo>
                  <a:lnTo>
                    <a:pt x="657987" y="8889"/>
                  </a:lnTo>
                  <a:lnTo>
                    <a:pt x="667034" y="8882"/>
                  </a:lnTo>
                  <a:lnTo>
                    <a:pt x="665480" y="8762"/>
                  </a:lnTo>
                  <a:lnTo>
                    <a:pt x="663828" y="8762"/>
                  </a:lnTo>
                  <a:lnTo>
                    <a:pt x="667670" y="5968"/>
                  </a:lnTo>
                  <a:close/>
                </a:path>
                <a:path extrusionOk="0" h="19685" w="670560">
                  <a:moveTo>
                    <a:pt x="670063" y="5714"/>
                  </a:moveTo>
                  <a:lnTo>
                    <a:pt x="668019" y="5714"/>
                  </a:lnTo>
                  <a:lnTo>
                    <a:pt x="667071" y="8762"/>
                  </a:lnTo>
                  <a:lnTo>
                    <a:pt x="668655" y="8000"/>
                  </a:lnTo>
                  <a:lnTo>
                    <a:pt x="669417" y="6730"/>
                  </a:lnTo>
                  <a:lnTo>
                    <a:pt x="670063" y="5714"/>
                  </a:lnTo>
                  <a:close/>
                </a:path>
                <a:path extrusionOk="0" h="19685" w="670560">
                  <a:moveTo>
                    <a:pt x="668019" y="5714"/>
                  </a:moveTo>
                  <a:lnTo>
                    <a:pt x="663828" y="8762"/>
                  </a:lnTo>
                  <a:lnTo>
                    <a:pt x="665480" y="8762"/>
                  </a:lnTo>
                  <a:lnTo>
                    <a:pt x="667034" y="8882"/>
                  </a:lnTo>
                  <a:lnTo>
                    <a:pt x="668019" y="5714"/>
                  </a:lnTo>
                  <a:close/>
                </a:path>
                <a:path extrusionOk="0" h="19685" w="670560">
                  <a:moveTo>
                    <a:pt x="456183" y="5841"/>
                  </a:moveTo>
                  <a:lnTo>
                    <a:pt x="379475" y="5841"/>
                  </a:lnTo>
                  <a:lnTo>
                    <a:pt x="353568" y="5968"/>
                  </a:lnTo>
                  <a:lnTo>
                    <a:pt x="479298" y="5968"/>
                  </a:lnTo>
                  <a:lnTo>
                    <a:pt x="456183" y="584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5" name="Google Shape;395;p45"/>
            <p:cNvPicPr preferRelativeResize="0"/>
            <p:nvPr/>
          </p:nvPicPr>
          <p:blipFill rotWithShape="1">
            <a:blip r:embed="rId13">
              <a:alphaModFix/>
            </a:blip>
            <a:srcRect b="0" l="0" r="0" t="0"/>
            <a:stretch/>
          </p:blipFill>
          <p:spPr>
            <a:xfrm>
              <a:off x="3001009" y="2283460"/>
              <a:ext cx="145287" cy="152018"/>
            </a:xfrm>
            <a:prstGeom prst="rect">
              <a:avLst/>
            </a:prstGeom>
            <a:noFill/>
            <a:ln>
              <a:noFill/>
            </a:ln>
          </p:spPr>
        </p:pic>
      </p:grpSp>
      <p:pic>
        <p:nvPicPr>
          <p:cNvPr id="396" name="Google Shape;396;p45"/>
          <p:cNvPicPr preferRelativeResize="0"/>
          <p:nvPr/>
        </p:nvPicPr>
        <p:blipFill rotWithShape="1">
          <a:blip r:embed="rId14">
            <a:alphaModFix/>
          </a:blip>
          <a:srcRect b="0" l="0" r="0" t="0"/>
          <a:stretch/>
        </p:blipFill>
        <p:spPr>
          <a:xfrm>
            <a:off x="1687576" y="2613786"/>
            <a:ext cx="1146429" cy="1132205"/>
          </a:xfrm>
          <a:prstGeom prst="rect">
            <a:avLst/>
          </a:prstGeom>
          <a:noFill/>
          <a:ln>
            <a:noFill/>
          </a:ln>
        </p:spPr>
      </p:pic>
      <p:pic>
        <p:nvPicPr>
          <p:cNvPr id="397" name="Google Shape;397;p45"/>
          <p:cNvPicPr preferRelativeResize="0"/>
          <p:nvPr/>
        </p:nvPicPr>
        <p:blipFill rotWithShape="1">
          <a:blip r:embed="rId15">
            <a:alphaModFix/>
          </a:blip>
          <a:srcRect b="0" l="0" r="0" t="0"/>
          <a:stretch/>
        </p:blipFill>
        <p:spPr>
          <a:xfrm>
            <a:off x="7717155" y="2414397"/>
            <a:ext cx="333628" cy="2336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sp>
        <p:nvSpPr>
          <p:cNvPr id="402" name="Google Shape;402;p46"/>
          <p:cNvSpPr txBox="1"/>
          <p:nvPr/>
        </p:nvSpPr>
        <p:spPr>
          <a:xfrm>
            <a:off x="494487" y="314071"/>
            <a:ext cx="3329940" cy="45212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MFCS = {I1,I2,I3,I4,I5}</a:t>
            </a:r>
            <a:endParaRPr sz="2800">
              <a:solidFill>
                <a:schemeClr val="dk1"/>
              </a:solidFill>
              <a:latin typeface="Calibri"/>
              <a:ea typeface="Calibri"/>
              <a:cs typeface="Calibri"/>
              <a:sym typeface="Calibri"/>
            </a:endParaRPr>
          </a:p>
        </p:txBody>
      </p:sp>
      <p:sp>
        <p:nvSpPr>
          <p:cNvPr id="403" name="Google Shape;403;p46"/>
          <p:cNvSpPr txBox="1"/>
          <p:nvPr/>
        </p:nvSpPr>
        <p:spPr>
          <a:xfrm>
            <a:off x="1531238" y="853821"/>
            <a:ext cx="1021080"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None/>
            </a:pPr>
            <a:r>
              <a:rPr lang="en-US" sz="2800">
                <a:solidFill>
                  <a:schemeClr val="dk1"/>
                </a:solidFill>
                <a:latin typeface="Calibri"/>
                <a:ea typeface="Calibri"/>
                <a:cs typeface="Calibri"/>
                <a:sym typeface="Calibri"/>
              </a:rPr>
              <a:t>{I1,I4},</a:t>
            </a:r>
            <a:endParaRPr sz="2800">
              <a:solidFill>
                <a:schemeClr val="dk1"/>
              </a:solidFill>
              <a:latin typeface="Calibri"/>
              <a:ea typeface="Calibri"/>
              <a:cs typeface="Calibri"/>
              <a:sym typeface="Calibri"/>
            </a:endParaRPr>
          </a:p>
        </p:txBody>
      </p:sp>
      <p:sp>
        <p:nvSpPr>
          <p:cNvPr id="404" name="Google Shape;404;p46"/>
          <p:cNvSpPr txBox="1"/>
          <p:nvPr/>
        </p:nvSpPr>
        <p:spPr>
          <a:xfrm>
            <a:off x="494487" y="826135"/>
            <a:ext cx="4189729" cy="45212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S2= {	{I3, I4}, {I3, I5},</a:t>
            </a:r>
            <a:endParaRPr sz="2800">
              <a:solidFill>
                <a:schemeClr val="dk1"/>
              </a:solidFill>
              <a:latin typeface="Calibri"/>
              <a:ea typeface="Calibri"/>
              <a:cs typeface="Calibri"/>
              <a:sym typeface="Calibri"/>
            </a:endParaRPr>
          </a:p>
        </p:txBody>
      </p:sp>
      <p:sp>
        <p:nvSpPr>
          <p:cNvPr id="405" name="Google Shape;405;p46"/>
          <p:cNvSpPr txBox="1"/>
          <p:nvPr/>
        </p:nvSpPr>
        <p:spPr>
          <a:xfrm>
            <a:off x="494487" y="1125182"/>
            <a:ext cx="4286250" cy="1942464"/>
          </a:xfrm>
          <a:prstGeom prst="rect">
            <a:avLst/>
          </a:prstGeom>
          <a:noFill/>
          <a:ln>
            <a:noFill/>
          </a:ln>
        </p:spPr>
        <p:txBody>
          <a:bodyPr anchorCtr="0" anchor="t" bIns="0" lIns="0" spcFirstLastPara="1" rIns="0" wrap="square" tIns="97150">
            <a:spAutoFit/>
          </a:bodyPr>
          <a:lstStyle/>
          <a:p>
            <a:pPr indent="0" lvl="0" marL="241300" marR="0" rtl="0" algn="l">
              <a:lnSpc>
                <a:spcPct val="100000"/>
              </a:lnSpc>
              <a:spcBef>
                <a:spcPts val="0"/>
              </a:spcBef>
              <a:spcAft>
                <a:spcPts val="0"/>
              </a:spcAft>
              <a:buNone/>
            </a:pPr>
            <a:r>
              <a:rPr lang="en-US" sz="2800">
                <a:solidFill>
                  <a:schemeClr val="dk1"/>
                </a:solidFill>
                <a:latin typeface="Calibri"/>
                <a:ea typeface="Calibri"/>
                <a:cs typeface="Calibri"/>
                <a:sym typeface="Calibri"/>
              </a:rPr>
              <a:t>{I4,I5}}</a:t>
            </a:r>
            <a:endParaRPr sz="2800">
              <a:solidFill>
                <a:schemeClr val="dk1"/>
              </a:solidFill>
              <a:latin typeface="Calibri"/>
              <a:ea typeface="Calibri"/>
              <a:cs typeface="Calibri"/>
              <a:sym typeface="Calibri"/>
            </a:endParaRPr>
          </a:p>
          <a:p>
            <a:pPr indent="0" lvl="0" marL="12700" marR="5080" rtl="0" algn="l">
              <a:lnSpc>
                <a:spcPct val="107857"/>
              </a:lnSpc>
              <a:spcBef>
                <a:spcPts val="1045"/>
              </a:spcBef>
              <a:spcAft>
                <a:spcPts val="0"/>
              </a:spcAft>
              <a:buNone/>
            </a:pPr>
            <a:r>
              <a:rPr lang="en-US" sz="2800">
                <a:solidFill>
                  <a:schemeClr val="dk1"/>
                </a:solidFill>
                <a:latin typeface="Calibri"/>
                <a:ea typeface="Calibri"/>
                <a:cs typeface="Calibri"/>
                <a:sym typeface="Calibri"/>
              </a:rPr>
              <a:t>Delete {I1, I4} from MFCS one  at a time</a:t>
            </a:r>
            <a:endParaRPr sz="2800">
              <a:solidFill>
                <a:schemeClr val="dk1"/>
              </a:solidFill>
              <a:latin typeface="Calibri"/>
              <a:ea typeface="Calibri"/>
              <a:cs typeface="Calibri"/>
              <a:sym typeface="Calibri"/>
            </a:endParaRPr>
          </a:p>
          <a:p>
            <a:pPr indent="0" lvl="0" marL="927100" marR="0" rtl="0" algn="l">
              <a:lnSpc>
                <a:spcPct val="100000"/>
              </a:lnSpc>
              <a:spcBef>
                <a:spcPts val="620"/>
              </a:spcBef>
              <a:spcAft>
                <a:spcPts val="0"/>
              </a:spcAft>
              <a:buNone/>
            </a:pPr>
            <a:r>
              <a:rPr lang="en-US" sz="2800">
                <a:solidFill>
                  <a:schemeClr val="dk1"/>
                </a:solidFill>
                <a:latin typeface="Calibri"/>
                <a:ea typeface="Calibri"/>
                <a:cs typeface="Calibri"/>
                <a:sym typeface="Calibri"/>
              </a:rPr>
              <a:t>{I1,I2,I3,I4,I5}</a:t>
            </a:r>
            <a:endParaRPr sz="2800">
              <a:solidFill>
                <a:schemeClr val="dk1"/>
              </a:solidFill>
              <a:latin typeface="Calibri"/>
              <a:ea typeface="Calibri"/>
              <a:cs typeface="Calibri"/>
              <a:sym typeface="Calibri"/>
            </a:endParaRPr>
          </a:p>
        </p:txBody>
      </p:sp>
      <p:sp>
        <p:nvSpPr>
          <p:cNvPr id="406" name="Google Shape;406;p46"/>
          <p:cNvSpPr txBox="1"/>
          <p:nvPr/>
        </p:nvSpPr>
        <p:spPr>
          <a:xfrm>
            <a:off x="494487" y="3638550"/>
            <a:ext cx="4206875" cy="18586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{I2,I3,I4,I5}	{I1,I2,I3,I5}</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3800">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None/>
            </a:pPr>
            <a:r>
              <a:rPr lang="en-US" sz="2800">
                <a:solidFill>
                  <a:schemeClr val="dk1"/>
                </a:solidFill>
                <a:latin typeface="Calibri"/>
                <a:ea typeface="Calibri"/>
                <a:cs typeface="Calibri"/>
                <a:sym typeface="Calibri"/>
              </a:rPr>
              <a:t>New MFCS = { {I2,I3,I4,I5} ,</a:t>
            </a:r>
            <a:endParaRPr sz="2800">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None/>
            </a:pPr>
            <a:r>
              <a:rPr lang="en-US" sz="2800">
                <a:solidFill>
                  <a:schemeClr val="dk1"/>
                </a:solidFill>
                <a:latin typeface="Calibri"/>
                <a:ea typeface="Calibri"/>
                <a:cs typeface="Calibri"/>
                <a:sym typeface="Calibri"/>
              </a:rPr>
              <a:t>{I1,I2,I3,I5} }</a:t>
            </a:r>
            <a:endParaRPr sz="2800">
              <a:solidFill>
                <a:schemeClr val="dk1"/>
              </a:solidFill>
              <a:latin typeface="Calibri"/>
              <a:ea typeface="Calibri"/>
              <a:cs typeface="Calibri"/>
              <a:sym typeface="Calibri"/>
            </a:endParaRPr>
          </a:p>
        </p:txBody>
      </p:sp>
      <p:sp>
        <p:nvSpPr>
          <p:cNvPr id="407" name="Google Shape;407;p46"/>
          <p:cNvSpPr/>
          <p:nvPr/>
        </p:nvSpPr>
        <p:spPr>
          <a:xfrm>
            <a:off x="1344167" y="3140710"/>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46"/>
          <p:cNvSpPr/>
          <p:nvPr/>
        </p:nvSpPr>
        <p:spPr>
          <a:xfrm>
            <a:off x="2726308" y="3140075"/>
            <a:ext cx="1028700" cy="587375"/>
          </a:xfrm>
          <a:custGeom>
            <a:rect b="b" l="l" r="r" t="t"/>
            <a:pathLst>
              <a:path extrusionOk="0" h="587375" w="1028700">
                <a:moveTo>
                  <a:pt x="959056" y="555241"/>
                </a:moveTo>
                <a:lnTo>
                  <a:pt x="943356" y="582930"/>
                </a:lnTo>
                <a:lnTo>
                  <a:pt x="1028445" y="587375"/>
                </a:lnTo>
                <a:lnTo>
                  <a:pt x="1011049" y="561467"/>
                </a:lnTo>
                <a:lnTo>
                  <a:pt x="970026" y="561467"/>
                </a:lnTo>
                <a:lnTo>
                  <a:pt x="959056" y="555241"/>
                </a:lnTo>
                <a:close/>
              </a:path>
              <a:path extrusionOk="0" h="587375" w="1028700">
                <a:moveTo>
                  <a:pt x="965288" y="544252"/>
                </a:moveTo>
                <a:lnTo>
                  <a:pt x="959056" y="555241"/>
                </a:lnTo>
                <a:lnTo>
                  <a:pt x="970026" y="561467"/>
                </a:lnTo>
                <a:lnTo>
                  <a:pt x="976376" y="550544"/>
                </a:lnTo>
                <a:lnTo>
                  <a:pt x="965288" y="544252"/>
                </a:lnTo>
                <a:close/>
              </a:path>
              <a:path extrusionOk="0" h="587375" w="1028700">
                <a:moveTo>
                  <a:pt x="980948" y="516636"/>
                </a:moveTo>
                <a:lnTo>
                  <a:pt x="965288" y="544252"/>
                </a:lnTo>
                <a:lnTo>
                  <a:pt x="976376" y="550544"/>
                </a:lnTo>
                <a:lnTo>
                  <a:pt x="970026" y="561467"/>
                </a:lnTo>
                <a:lnTo>
                  <a:pt x="1011049" y="561467"/>
                </a:lnTo>
                <a:lnTo>
                  <a:pt x="980948" y="516636"/>
                </a:lnTo>
                <a:close/>
              </a:path>
              <a:path extrusionOk="0" h="587375" w="1028700">
                <a:moveTo>
                  <a:pt x="6350" y="0"/>
                </a:moveTo>
                <a:lnTo>
                  <a:pt x="0" y="10922"/>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46"/>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0" name="Google Shape;410;p46"/>
          <p:cNvPicPr preferRelativeResize="0"/>
          <p:nvPr/>
        </p:nvPicPr>
        <p:blipFill rotWithShape="1">
          <a:blip r:embed="rId3">
            <a:alphaModFix/>
          </a:blip>
          <a:srcRect b="0" l="0" r="0" t="0"/>
          <a:stretch/>
        </p:blipFill>
        <p:spPr>
          <a:xfrm>
            <a:off x="6335776" y="392429"/>
            <a:ext cx="245123" cy="235458"/>
          </a:xfrm>
          <a:prstGeom prst="rect">
            <a:avLst/>
          </a:prstGeom>
          <a:noFill/>
          <a:ln>
            <a:noFill/>
          </a:ln>
        </p:spPr>
      </p:pic>
      <p:pic>
        <p:nvPicPr>
          <p:cNvPr id="411" name="Google Shape;411;p46"/>
          <p:cNvPicPr preferRelativeResize="0"/>
          <p:nvPr/>
        </p:nvPicPr>
        <p:blipFill rotWithShape="1">
          <a:blip r:embed="rId4">
            <a:alphaModFix/>
          </a:blip>
          <a:srcRect b="0" l="0" r="0" t="0"/>
          <a:stretch/>
        </p:blipFill>
        <p:spPr>
          <a:xfrm>
            <a:off x="5789633" y="393954"/>
            <a:ext cx="39666" cy="214503"/>
          </a:xfrm>
          <a:prstGeom prst="rect">
            <a:avLst/>
          </a:prstGeom>
          <a:noFill/>
          <a:ln>
            <a:noFill/>
          </a:ln>
        </p:spPr>
      </p:pic>
      <p:pic>
        <p:nvPicPr>
          <p:cNvPr id="412" name="Google Shape;412;p46"/>
          <p:cNvPicPr preferRelativeResize="0"/>
          <p:nvPr/>
        </p:nvPicPr>
        <p:blipFill rotWithShape="1">
          <a:blip r:embed="rId5">
            <a:alphaModFix/>
          </a:blip>
          <a:srcRect b="0" l="0" r="0" t="0"/>
          <a:stretch/>
        </p:blipFill>
        <p:spPr>
          <a:xfrm>
            <a:off x="6824726" y="388747"/>
            <a:ext cx="236093" cy="218058"/>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7169657" y="525398"/>
            <a:ext cx="100482" cy="116966"/>
          </a:xfrm>
          <a:prstGeom prst="rect">
            <a:avLst/>
          </a:prstGeom>
          <a:noFill/>
          <a:ln>
            <a:noFill/>
          </a:ln>
        </p:spPr>
      </p:pic>
      <p:pic>
        <p:nvPicPr>
          <p:cNvPr id="414" name="Google Shape;414;p46"/>
          <p:cNvPicPr preferRelativeResize="0"/>
          <p:nvPr/>
        </p:nvPicPr>
        <p:blipFill rotWithShape="1">
          <a:blip r:embed="rId7">
            <a:alphaModFix/>
          </a:blip>
          <a:srcRect b="0" l="0" r="0" t="0"/>
          <a:stretch/>
        </p:blipFill>
        <p:spPr>
          <a:xfrm>
            <a:off x="7428483" y="388874"/>
            <a:ext cx="38354" cy="197358"/>
          </a:xfrm>
          <a:prstGeom prst="rect">
            <a:avLst/>
          </a:prstGeom>
          <a:noFill/>
          <a:ln>
            <a:noFill/>
          </a:ln>
        </p:spPr>
      </p:pic>
      <p:pic>
        <p:nvPicPr>
          <p:cNvPr id="415" name="Google Shape;415;p46"/>
          <p:cNvPicPr preferRelativeResize="0"/>
          <p:nvPr/>
        </p:nvPicPr>
        <p:blipFill rotWithShape="1">
          <a:blip r:embed="rId8">
            <a:alphaModFix/>
          </a:blip>
          <a:srcRect b="0" l="0" r="0" t="0"/>
          <a:stretch/>
        </p:blipFill>
        <p:spPr>
          <a:xfrm>
            <a:off x="7552181" y="393954"/>
            <a:ext cx="310261" cy="270383"/>
          </a:xfrm>
          <a:prstGeom prst="rect">
            <a:avLst/>
          </a:prstGeom>
          <a:noFill/>
          <a:ln>
            <a:noFill/>
          </a:ln>
        </p:spPr>
      </p:pic>
      <p:pic>
        <p:nvPicPr>
          <p:cNvPr id="416" name="Google Shape;416;p46"/>
          <p:cNvPicPr preferRelativeResize="0"/>
          <p:nvPr/>
        </p:nvPicPr>
        <p:blipFill rotWithShape="1">
          <a:blip r:embed="rId9">
            <a:alphaModFix/>
          </a:blip>
          <a:srcRect b="0" l="0" r="0" t="0"/>
          <a:stretch/>
        </p:blipFill>
        <p:spPr>
          <a:xfrm>
            <a:off x="5822950" y="1038986"/>
            <a:ext cx="190119" cy="193293"/>
          </a:xfrm>
          <a:prstGeom prst="rect">
            <a:avLst/>
          </a:prstGeom>
          <a:noFill/>
          <a:ln>
            <a:noFill/>
          </a:ln>
        </p:spPr>
      </p:pic>
      <p:pic>
        <p:nvPicPr>
          <p:cNvPr id="417" name="Google Shape;417;p46"/>
          <p:cNvPicPr preferRelativeResize="0"/>
          <p:nvPr/>
        </p:nvPicPr>
        <p:blipFill rotWithShape="1">
          <a:blip r:embed="rId10">
            <a:alphaModFix/>
          </a:blip>
          <a:srcRect b="0" l="0" r="0" t="0"/>
          <a:stretch/>
        </p:blipFill>
        <p:spPr>
          <a:xfrm>
            <a:off x="6104254" y="896238"/>
            <a:ext cx="749935" cy="296290"/>
          </a:xfrm>
          <a:prstGeom prst="rect">
            <a:avLst/>
          </a:prstGeom>
          <a:noFill/>
          <a:ln>
            <a:noFill/>
          </a:ln>
        </p:spPr>
      </p:pic>
      <p:pic>
        <p:nvPicPr>
          <p:cNvPr id="418" name="Google Shape;418;p46"/>
          <p:cNvPicPr preferRelativeResize="0"/>
          <p:nvPr/>
        </p:nvPicPr>
        <p:blipFill rotWithShape="1">
          <a:blip r:embed="rId11">
            <a:alphaModFix/>
          </a:blip>
          <a:srcRect b="0" l="0" r="0" t="0"/>
          <a:stretch/>
        </p:blipFill>
        <p:spPr>
          <a:xfrm>
            <a:off x="6923913" y="928242"/>
            <a:ext cx="521586" cy="276987"/>
          </a:xfrm>
          <a:prstGeom prst="rect">
            <a:avLst/>
          </a:prstGeom>
          <a:noFill/>
          <a:ln>
            <a:noFill/>
          </a:ln>
        </p:spPr>
      </p:pic>
      <p:pic>
        <p:nvPicPr>
          <p:cNvPr id="419" name="Google Shape;419;p46"/>
          <p:cNvPicPr preferRelativeResize="0"/>
          <p:nvPr/>
        </p:nvPicPr>
        <p:blipFill rotWithShape="1">
          <a:blip r:embed="rId12">
            <a:alphaModFix/>
          </a:blip>
          <a:srcRect b="0" l="0" r="0" t="0"/>
          <a:stretch/>
        </p:blipFill>
        <p:spPr>
          <a:xfrm>
            <a:off x="5877940" y="167259"/>
            <a:ext cx="372491" cy="518160"/>
          </a:xfrm>
          <a:prstGeom prst="rect">
            <a:avLst/>
          </a:prstGeom>
          <a:noFill/>
          <a:ln>
            <a:noFill/>
          </a:ln>
        </p:spPr>
      </p:pic>
      <p:pic>
        <p:nvPicPr>
          <p:cNvPr id="420" name="Google Shape;420;p46"/>
          <p:cNvPicPr preferRelativeResize="0"/>
          <p:nvPr/>
        </p:nvPicPr>
        <p:blipFill rotWithShape="1">
          <a:blip r:embed="rId13">
            <a:alphaModFix/>
          </a:blip>
          <a:srcRect b="0" l="0" r="0" t="0"/>
          <a:stretch/>
        </p:blipFill>
        <p:spPr>
          <a:xfrm>
            <a:off x="7542021" y="1179194"/>
            <a:ext cx="72135" cy="79501"/>
          </a:xfrm>
          <a:prstGeom prst="rect">
            <a:avLst/>
          </a:prstGeom>
          <a:noFill/>
          <a:ln>
            <a:noFill/>
          </a:ln>
        </p:spPr>
      </p:pic>
      <p:grpSp>
        <p:nvGrpSpPr>
          <p:cNvPr id="421" name="Google Shape;421;p46"/>
          <p:cNvGrpSpPr/>
          <p:nvPr/>
        </p:nvGrpSpPr>
        <p:grpSpPr>
          <a:xfrm>
            <a:off x="7710931" y="397383"/>
            <a:ext cx="2667936" cy="1278254"/>
            <a:chOff x="7710931" y="397383"/>
            <a:chExt cx="2667936" cy="1278254"/>
          </a:xfrm>
        </p:grpSpPr>
        <p:pic>
          <p:nvPicPr>
            <p:cNvPr id="422" name="Google Shape;422;p46"/>
            <p:cNvPicPr preferRelativeResize="0"/>
            <p:nvPr/>
          </p:nvPicPr>
          <p:blipFill rotWithShape="1">
            <a:blip r:embed="rId14">
              <a:alphaModFix/>
            </a:blip>
            <a:srcRect b="0" l="0" r="0" t="0"/>
            <a:stretch/>
          </p:blipFill>
          <p:spPr>
            <a:xfrm>
              <a:off x="7710931" y="952881"/>
              <a:ext cx="562483" cy="367284"/>
            </a:xfrm>
            <a:prstGeom prst="rect">
              <a:avLst/>
            </a:prstGeom>
            <a:noFill/>
            <a:ln>
              <a:noFill/>
            </a:ln>
          </p:spPr>
        </p:pic>
        <p:pic>
          <p:nvPicPr>
            <p:cNvPr id="423" name="Google Shape;423;p46"/>
            <p:cNvPicPr preferRelativeResize="0"/>
            <p:nvPr/>
          </p:nvPicPr>
          <p:blipFill rotWithShape="1">
            <a:blip r:embed="rId15">
              <a:alphaModFix/>
            </a:blip>
            <a:srcRect b="0" l="0" r="0" t="0"/>
            <a:stretch/>
          </p:blipFill>
          <p:spPr>
            <a:xfrm>
              <a:off x="8032347" y="397383"/>
              <a:ext cx="2346520" cy="1278254"/>
            </a:xfrm>
            <a:prstGeom prst="rect">
              <a:avLst/>
            </a:prstGeom>
            <a:noFill/>
            <a:ln>
              <a:noFill/>
            </a:ln>
          </p:spPr>
        </p:pic>
      </p:grpSp>
      <p:pic>
        <p:nvPicPr>
          <p:cNvPr id="424" name="Google Shape;424;p46"/>
          <p:cNvPicPr preferRelativeResize="0"/>
          <p:nvPr/>
        </p:nvPicPr>
        <p:blipFill rotWithShape="1">
          <a:blip r:embed="rId16">
            <a:alphaModFix/>
          </a:blip>
          <a:srcRect b="0" l="0" r="0" t="0"/>
          <a:stretch/>
        </p:blipFill>
        <p:spPr>
          <a:xfrm>
            <a:off x="7563104" y="195198"/>
            <a:ext cx="285876" cy="116077"/>
          </a:xfrm>
          <a:prstGeom prst="rect">
            <a:avLst/>
          </a:prstGeom>
          <a:noFill/>
          <a:ln>
            <a:noFill/>
          </a:ln>
        </p:spPr>
      </p:pic>
      <p:grpSp>
        <p:nvGrpSpPr>
          <p:cNvPr id="425" name="Google Shape;425;p46"/>
          <p:cNvGrpSpPr/>
          <p:nvPr/>
        </p:nvGrpSpPr>
        <p:grpSpPr>
          <a:xfrm>
            <a:off x="7106157" y="1630933"/>
            <a:ext cx="704976" cy="627379"/>
            <a:chOff x="7106157" y="1630933"/>
            <a:chExt cx="704976" cy="627379"/>
          </a:xfrm>
        </p:grpSpPr>
        <p:pic>
          <p:nvPicPr>
            <p:cNvPr id="426" name="Google Shape;426;p46"/>
            <p:cNvPicPr preferRelativeResize="0"/>
            <p:nvPr/>
          </p:nvPicPr>
          <p:blipFill rotWithShape="1">
            <a:blip r:embed="rId17">
              <a:alphaModFix/>
            </a:blip>
            <a:srcRect b="0" l="0" r="0" t="0"/>
            <a:stretch/>
          </p:blipFill>
          <p:spPr>
            <a:xfrm>
              <a:off x="7446459" y="1894458"/>
              <a:ext cx="364674" cy="233552"/>
            </a:xfrm>
            <a:prstGeom prst="rect">
              <a:avLst/>
            </a:prstGeom>
            <a:noFill/>
            <a:ln>
              <a:noFill/>
            </a:ln>
          </p:spPr>
        </p:pic>
        <p:pic>
          <p:nvPicPr>
            <p:cNvPr id="427" name="Google Shape;427;p46"/>
            <p:cNvPicPr preferRelativeResize="0"/>
            <p:nvPr/>
          </p:nvPicPr>
          <p:blipFill rotWithShape="1">
            <a:blip r:embed="rId18">
              <a:alphaModFix/>
            </a:blip>
            <a:srcRect b="0" l="0" r="0" t="0"/>
            <a:stretch/>
          </p:blipFill>
          <p:spPr>
            <a:xfrm>
              <a:off x="7106157" y="1630933"/>
              <a:ext cx="311023" cy="627379"/>
            </a:xfrm>
            <a:prstGeom prst="rect">
              <a:avLst/>
            </a:prstGeom>
            <a:noFill/>
            <a:ln>
              <a:noFill/>
            </a:ln>
          </p:spPr>
        </p:pic>
      </p:grpSp>
      <p:pic>
        <p:nvPicPr>
          <p:cNvPr id="428" name="Google Shape;428;p46"/>
          <p:cNvPicPr preferRelativeResize="0"/>
          <p:nvPr/>
        </p:nvPicPr>
        <p:blipFill rotWithShape="1">
          <a:blip r:embed="rId19">
            <a:alphaModFix/>
          </a:blip>
          <a:srcRect b="0" l="0" r="0" t="0"/>
          <a:stretch/>
        </p:blipFill>
        <p:spPr>
          <a:xfrm>
            <a:off x="7963916" y="1911857"/>
            <a:ext cx="56895" cy="186689"/>
          </a:xfrm>
          <a:prstGeom prst="rect">
            <a:avLst/>
          </a:prstGeom>
          <a:noFill/>
          <a:ln>
            <a:noFill/>
          </a:ln>
        </p:spPr>
      </p:pic>
      <p:pic>
        <p:nvPicPr>
          <p:cNvPr id="429" name="Google Shape;429;p46"/>
          <p:cNvPicPr preferRelativeResize="0"/>
          <p:nvPr/>
        </p:nvPicPr>
        <p:blipFill rotWithShape="1">
          <a:blip r:embed="rId20">
            <a:alphaModFix/>
          </a:blip>
          <a:srcRect b="0" l="0" r="0" t="0"/>
          <a:stretch/>
        </p:blipFill>
        <p:spPr>
          <a:xfrm>
            <a:off x="8097646" y="1928748"/>
            <a:ext cx="279019" cy="240411"/>
          </a:xfrm>
          <a:prstGeom prst="rect">
            <a:avLst/>
          </a:prstGeom>
          <a:noFill/>
          <a:ln>
            <a:noFill/>
          </a:ln>
        </p:spPr>
      </p:pic>
      <p:pic>
        <p:nvPicPr>
          <p:cNvPr id="430" name="Google Shape;430;p46"/>
          <p:cNvPicPr preferRelativeResize="0"/>
          <p:nvPr/>
        </p:nvPicPr>
        <p:blipFill rotWithShape="1">
          <a:blip r:embed="rId21">
            <a:alphaModFix/>
          </a:blip>
          <a:srcRect b="0" l="0" r="0" t="0"/>
          <a:stretch/>
        </p:blipFill>
        <p:spPr>
          <a:xfrm>
            <a:off x="8484844" y="1932813"/>
            <a:ext cx="428233" cy="277749"/>
          </a:xfrm>
          <a:prstGeom prst="rect">
            <a:avLst/>
          </a:prstGeom>
          <a:noFill/>
          <a:ln>
            <a:noFill/>
          </a:ln>
        </p:spPr>
      </p:pic>
      <p:pic>
        <p:nvPicPr>
          <p:cNvPr id="431" name="Google Shape;431;p46"/>
          <p:cNvPicPr preferRelativeResize="0"/>
          <p:nvPr/>
        </p:nvPicPr>
        <p:blipFill rotWithShape="1">
          <a:blip r:embed="rId22">
            <a:alphaModFix/>
          </a:blip>
          <a:srcRect b="0" l="0" r="0" t="0"/>
          <a:stretch/>
        </p:blipFill>
        <p:spPr>
          <a:xfrm>
            <a:off x="8992996" y="1907920"/>
            <a:ext cx="512825" cy="415163"/>
          </a:xfrm>
          <a:prstGeom prst="rect">
            <a:avLst/>
          </a:prstGeom>
          <a:noFill/>
          <a:ln>
            <a:noFill/>
          </a:ln>
        </p:spPr>
      </p:pic>
      <p:pic>
        <p:nvPicPr>
          <p:cNvPr id="432" name="Google Shape;432;p46"/>
          <p:cNvPicPr preferRelativeResize="0"/>
          <p:nvPr/>
        </p:nvPicPr>
        <p:blipFill rotWithShape="1">
          <a:blip r:embed="rId23">
            <a:alphaModFix/>
          </a:blip>
          <a:srcRect b="0" l="0" r="0" t="0"/>
          <a:stretch/>
        </p:blipFill>
        <p:spPr>
          <a:xfrm>
            <a:off x="10457942" y="1008380"/>
            <a:ext cx="357504" cy="363855"/>
          </a:xfrm>
          <a:prstGeom prst="rect">
            <a:avLst/>
          </a:prstGeom>
          <a:noFill/>
          <a:ln>
            <a:noFill/>
          </a:ln>
        </p:spPr>
      </p:pic>
      <p:pic>
        <p:nvPicPr>
          <p:cNvPr id="433" name="Google Shape;433;p46"/>
          <p:cNvPicPr preferRelativeResize="0"/>
          <p:nvPr/>
        </p:nvPicPr>
        <p:blipFill rotWithShape="1">
          <a:blip r:embed="rId24">
            <a:alphaModFix/>
          </a:blip>
          <a:srcRect b="0" l="0" r="0" t="0"/>
          <a:stretch/>
        </p:blipFill>
        <p:spPr>
          <a:xfrm>
            <a:off x="9831958" y="1951101"/>
            <a:ext cx="542925" cy="344424"/>
          </a:xfrm>
          <a:prstGeom prst="rect">
            <a:avLst/>
          </a:prstGeom>
          <a:noFill/>
          <a:ln>
            <a:noFill/>
          </a:ln>
        </p:spPr>
      </p:pic>
      <p:pic>
        <p:nvPicPr>
          <p:cNvPr id="434" name="Google Shape;434;p46"/>
          <p:cNvPicPr preferRelativeResize="0"/>
          <p:nvPr/>
        </p:nvPicPr>
        <p:blipFill rotWithShape="1">
          <a:blip r:embed="rId25">
            <a:alphaModFix/>
          </a:blip>
          <a:srcRect b="0" l="0" r="0" t="0"/>
          <a:stretch/>
        </p:blipFill>
        <p:spPr>
          <a:xfrm>
            <a:off x="10454001" y="2037079"/>
            <a:ext cx="373637" cy="273304"/>
          </a:xfrm>
          <a:prstGeom prst="rect">
            <a:avLst/>
          </a:prstGeom>
          <a:noFill/>
          <a:ln>
            <a:noFill/>
          </a:ln>
        </p:spPr>
      </p:pic>
      <p:pic>
        <p:nvPicPr>
          <p:cNvPr id="435" name="Google Shape;435;p46"/>
          <p:cNvPicPr preferRelativeResize="0"/>
          <p:nvPr/>
        </p:nvPicPr>
        <p:blipFill rotWithShape="1">
          <a:blip r:embed="rId26">
            <a:alphaModFix/>
          </a:blip>
          <a:srcRect b="0" l="0" r="0" t="0"/>
          <a:stretch/>
        </p:blipFill>
        <p:spPr>
          <a:xfrm>
            <a:off x="10895203" y="2014220"/>
            <a:ext cx="368935" cy="269493"/>
          </a:xfrm>
          <a:prstGeom prst="rect">
            <a:avLst/>
          </a:prstGeom>
          <a:noFill/>
          <a:ln>
            <a:noFill/>
          </a:ln>
        </p:spPr>
      </p:pic>
      <p:pic>
        <p:nvPicPr>
          <p:cNvPr id="436" name="Google Shape;436;p46"/>
          <p:cNvPicPr preferRelativeResize="0"/>
          <p:nvPr/>
        </p:nvPicPr>
        <p:blipFill rotWithShape="1">
          <a:blip r:embed="rId27">
            <a:alphaModFix/>
          </a:blip>
          <a:srcRect b="0" l="0" r="0" t="0"/>
          <a:stretch/>
        </p:blipFill>
        <p:spPr>
          <a:xfrm>
            <a:off x="11336908" y="2019680"/>
            <a:ext cx="562737" cy="383159"/>
          </a:xfrm>
          <a:prstGeom prst="rect">
            <a:avLst/>
          </a:prstGeom>
          <a:noFill/>
          <a:ln>
            <a:noFill/>
          </a:ln>
        </p:spPr>
      </p:pic>
      <p:pic>
        <p:nvPicPr>
          <p:cNvPr id="437" name="Google Shape;437;p46"/>
          <p:cNvPicPr preferRelativeResize="0"/>
          <p:nvPr/>
        </p:nvPicPr>
        <p:blipFill rotWithShape="1">
          <a:blip r:embed="rId28">
            <a:alphaModFix/>
          </a:blip>
          <a:srcRect b="0" l="0" r="0" t="0"/>
          <a:stretch/>
        </p:blipFill>
        <p:spPr>
          <a:xfrm>
            <a:off x="5775959" y="1834260"/>
            <a:ext cx="633856" cy="215900"/>
          </a:xfrm>
          <a:prstGeom prst="rect">
            <a:avLst/>
          </a:prstGeom>
          <a:noFill/>
          <a:ln>
            <a:noFill/>
          </a:ln>
        </p:spPr>
      </p:pic>
      <p:pic>
        <p:nvPicPr>
          <p:cNvPr id="438" name="Google Shape;438;p46"/>
          <p:cNvPicPr preferRelativeResize="0"/>
          <p:nvPr/>
        </p:nvPicPr>
        <p:blipFill rotWithShape="1">
          <a:blip r:embed="rId29">
            <a:alphaModFix/>
          </a:blip>
          <a:srcRect b="0" l="0" r="0" t="0"/>
          <a:stretch/>
        </p:blipFill>
        <p:spPr>
          <a:xfrm>
            <a:off x="6484492" y="1932939"/>
            <a:ext cx="364489" cy="1791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 name="Shape 442"/>
        <p:cNvGrpSpPr/>
        <p:nvPr/>
      </p:nvGrpSpPr>
      <p:grpSpPr>
        <a:xfrm>
          <a:off x="0" y="0"/>
          <a:ext cx="0" cy="0"/>
          <a:chOff x="0" y="0"/>
          <a:chExt cx="0" cy="0"/>
        </a:xfrm>
      </p:grpSpPr>
      <p:sp>
        <p:nvSpPr>
          <p:cNvPr id="443" name="Google Shape;443;p47"/>
          <p:cNvSpPr/>
          <p:nvPr/>
        </p:nvSpPr>
        <p:spPr>
          <a:xfrm>
            <a:off x="2552319" y="1154811"/>
            <a:ext cx="820419" cy="434340"/>
          </a:xfrm>
          <a:custGeom>
            <a:rect b="b" l="l" r="r" t="t"/>
            <a:pathLst>
              <a:path extrusionOk="0" h="434340" w="820420">
                <a:moveTo>
                  <a:pt x="819911" y="0"/>
                </a:moveTo>
                <a:lnTo>
                  <a:pt x="0" y="0"/>
                </a:lnTo>
                <a:lnTo>
                  <a:pt x="0" y="434339"/>
                </a:lnTo>
                <a:lnTo>
                  <a:pt x="819911" y="434339"/>
                </a:lnTo>
                <a:lnTo>
                  <a:pt x="819911"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47"/>
          <p:cNvSpPr txBox="1"/>
          <p:nvPr/>
        </p:nvSpPr>
        <p:spPr>
          <a:xfrm>
            <a:off x="494487" y="230886"/>
            <a:ext cx="4262120" cy="646239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 {I2,I3,I4,I5} ,</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{I1,I2,I3,I5} }</a:t>
            </a:r>
            <a:endParaRPr sz="2800">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S2= { {I1,I4}, {I3, I4}, {I3, I5},</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{I4,I5}}</a:t>
            </a:r>
            <a:endParaRPr sz="2800">
              <a:solidFill>
                <a:schemeClr val="dk1"/>
              </a:solidFill>
              <a:latin typeface="Calibri"/>
              <a:ea typeface="Calibri"/>
              <a:cs typeface="Calibri"/>
              <a:sym typeface="Calibri"/>
            </a:endParaRPr>
          </a:p>
          <a:p>
            <a:pPr indent="0" lvl="0" marL="12700" marR="5080" rtl="0" algn="l">
              <a:lnSpc>
                <a:spcPct val="108214"/>
              </a:lnSpc>
              <a:spcBef>
                <a:spcPts val="1035"/>
              </a:spcBef>
              <a:spcAft>
                <a:spcPts val="0"/>
              </a:spcAft>
              <a:buNone/>
            </a:pPr>
            <a:r>
              <a:rPr lang="en-US" sz="2800">
                <a:solidFill>
                  <a:schemeClr val="dk1"/>
                </a:solidFill>
                <a:latin typeface="Calibri"/>
                <a:ea typeface="Calibri"/>
                <a:cs typeface="Calibri"/>
                <a:sym typeface="Calibri"/>
              </a:rPr>
              <a:t>Delete {I3, I4} from each item  in MFCS one at a time</a:t>
            </a:r>
            <a:endParaRPr sz="2800">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None/>
            </a:pPr>
            <a:r>
              <a:rPr lang="en-US" sz="2800">
                <a:solidFill>
                  <a:schemeClr val="dk1"/>
                </a:solidFill>
                <a:latin typeface="Calibri"/>
                <a:ea typeface="Calibri"/>
                <a:cs typeface="Calibri"/>
                <a:sym typeface="Calibri"/>
              </a:rPr>
              <a:t>{I2,I3,I4,I5}</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38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{I2,I3,I5}	{I2,I4,I5}</a:t>
            </a:r>
            <a:endParaRPr sz="2800">
              <a:solidFill>
                <a:schemeClr val="dk1"/>
              </a:solidFill>
              <a:latin typeface="Calibri"/>
              <a:ea typeface="Calibri"/>
              <a:cs typeface="Calibri"/>
              <a:sym typeface="Calibri"/>
            </a:endParaRPr>
          </a:p>
          <a:p>
            <a:pPr indent="-228600" lvl="0" marL="241300" marR="307975" rtl="0" algn="l">
              <a:lnSpc>
                <a:spcPct val="107857"/>
              </a:lnSpc>
              <a:spcBef>
                <a:spcPts val="104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{I3,I4}	not a subset of {I1,  I2,I3,I5} so no change</a:t>
            </a:r>
            <a:endParaRPr sz="2800">
              <a:solidFill>
                <a:schemeClr val="dk1"/>
              </a:solidFill>
              <a:latin typeface="Calibri"/>
              <a:ea typeface="Calibri"/>
              <a:cs typeface="Calibri"/>
              <a:sym typeface="Calibri"/>
            </a:endParaRPr>
          </a:p>
          <a:p>
            <a:pPr indent="-228600" lvl="0" marL="241300" marR="0" rtl="0" algn="l">
              <a:lnSpc>
                <a:spcPct val="113928"/>
              </a:lnSpc>
              <a:spcBef>
                <a:spcPts val="63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{I2,I3,I5},</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{I2,I4,I5}, {I1,I2,I3,I5}}</a:t>
            </a:r>
            <a:endParaRPr sz="2800">
              <a:solidFill>
                <a:schemeClr val="dk1"/>
              </a:solidFill>
              <a:latin typeface="Calibri"/>
              <a:ea typeface="Calibri"/>
              <a:cs typeface="Calibri"/>
              <a:sym typeface="Calibri"/>
            </a:endParaRPr>
          </a:p>
          <a:p>
            <a:pPr indent="0" lvl="0" marL="12700" marR="0" rtl="0" algn="l">
              <a:lnSpc>
                <a:spcPct val="100000"/>
              </a:lnSpc>
              <a:spcBef>
                <a:spcPts val="660"/>
              </a:spcBef>
              <a:spcAft>
                <a:spcPts val="0"/>
              </a:spcAft>
              <a:buNone/>
            </a:pPr>
            <a:r>
              <a:rPr lang="en-US" sz="2800">
                <a:solidFill>
                  <a:schemeClr val="dk1"/>
                </a:solidFill>
                <a:latin typeface="Arial"/>
                <a:ea typeface="Arial"/>
                <a:cs typeface="Arial"/>
                <a:sym typeface="Arial"/>
              </a:rPr>
              <a:t>• </a:t>
            </a:r>
            <a:r>
              <a:rPr lang="en-US" sz="2800">
                <a:solidFill>
                  <a:schemeClr val="dk1"/>
                </a:solidFill>
                <a:latin typeface="Calibri"/>
                <a:ea typeface="Calibri"/>
                <a:cs typeface="Calibri"/>
                <a:sym typeface="Calibri"/>
              </a:rPr>
              <a:t>= {{I2,I4,I5}, {I1,I2,I3,I5}}</a:t>
            </a:r>
            <a:endParaRPr sz="2800">
              <a:solidFill>
                <a:schemeClr val="dk1"/>
              </a:solidFill>
              <a:latin typeface="Calibri"/>
              <a:ea typeface="Calibri"/>
              <a:cs typeface="Calibri"/>
              <a:sym typeface="Calibri"/>
            </a:endParaRPr>
          </a:p>
        </p:txBody>
      </p:sp>
      <p:sp>
        <p:nvSpPr>
          <p:cNvPr id="445" name="Google Shape;445;p47"/>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47"/>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7" name="Google Shape;447;p47"/>
          <p:cNvGrpSpPr/>
          <p:nvPr/>
        </p:nvGrpSpPr>
        <p:grpSpPr>
          <a:xfrm>
            <a:off x="5679947" y="0"/>
            <a:ext cx="610235" cy="6858000"/>
            <a:chOff x="5679947" y="0"/>
            <a:chExt cx="610235" cy="6858000"/>
          </a:xfrm>
        </p:grpSpPr>
        <p:sp>
          <p:nvSpPr>
            <p:cNvPr id="448" name="Google Shape;448;p47"/>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9" name="Google Shape;449;p47"/>
            <p:cNvPicPr preferRelativeResize="0"/>
            <p:nvPr/>
          </p:nvPicPr>
          <p:blipFill rotWithShape="1">
            <a:blip r:embed="rId3">
              <a:alphaModFix/>
            </a:blip>
            <a:srcRect b="0" l="0" r="0" t="0"/>
            <a:stretch/>
          </p:blipFill>
          <p:spPr>
            <a:xfrm>
              <a:off x="5693790" y="2746501"/>
              <a:ext cx="568198" cy="302133"/>
            </a:xfrm>
            <a:prstGeom prst="rect">
              <a:avLst/>
            </a:prstGeom>
            <a:noFill/>
            <a:ln>
              <a:noFill/>
            </a:ln>
          </p:spPr>
        </p:pic>
        <p:pic>
          <p:nvPicPr>
            <p:cNvPr id="450" name="Google Shape;450;p47"/>
            <p:cNvPicPr preferRelativeResize="0"/>
            <p:nvPr/>
          </p:nvPicPr>
          <p:blipFill rotWithShape="1">
            <a:blip r:embed="rId4">
              <a:alphaModFix/>
            </a:blip>
            <a:srcRect b="0" l="0" r="0" t="0"/>
            <a:stretch/>
          </p:blipFill>
          <p:spPr>
            <a:xfrm>
              <a:off x="6036055" y="3157854"/>
              <a:ext cx="168783" cy="336677"/>
            </a:xfrm>
            <a:prstGeom prst="rect">
              <a:avLst/>
            </a:prstGeom>
            <a:noFill/>
            <a:ln>
              <a:noFill/>
            </a:ln>
          </p:spPr>
        </p:pic>
        <p:pic>
          <p:nvPicPr>
            <p:cNvPr id="451" name="Google Shape;451;p47"/>
            <p:cNvPicPr preferRelativeResize="0"/>
            <p:nvPr/>
          </p:nvPicPr>
          <p:blipFill rotWithShape="1">
            <a:blip r:embed="rId5">
              <a:alphaModFix/>
            </a:blip>
            <a:srcRect b="0" l="0" r="0" t="0"/>
            <a:stretch/>
          </p:blipFill>
          <p:spPr>
            <a:xfrm>
              <a:off x="6233032" y="4009009"/>
              <a:ext cx="57150" cy="220345"/>
            </a:xfrm>
            <a:prstGeom prst="rect">
              <a:avLst/>
            </a:prstGeom>
            <a:noFill/>
            <a:ln>
              <a:noFill/>
            </a:ln>
          </p:spPr>
        </p:pic>
        <p:pic>
          <p:nvPicPr>
            <p:cNvPr id="452" name="Google Shape;452;p47"/>
            <p:cNvPicPr preferRelativeResize="0"/>
            <p:nvPr/>
          </p:nvPicPr>
          <p:blipFill rotWithShape="1">
            <a:blip r:embed="rId6">
              <a:alphaModFix/>
            </a:blip>
            <a:srcRect b="0" l="0" r="0" t="0"/>
            <a:stretch/>
          </p:blipFill>
          <p:spPr>
            <a:xfrm>
              <a:off x="5880734" y="3924172"/>
              <a:ext cx="288416" cy="522985"/>
            </a:xfrm>
            <a:prstGeom prst="rect">
              <a:avLst/>
            </a:prstGeom>
            <a:noFill/>
            <a:ln>
              <a:noFill/>
            </a:ln>
          </p:spPr>
        </p:pic>
      </p:grpSp>
      <p:pic>
        <p:nvPicPr>
          <p:cNvPr id="453" name="Google Shape;453;p47"/>
          <p:cNvPicPr preferRelativeResize="0"/>
          <p:nvPr/>
        </p:nvPicPr>
        <p:blipFill rotWithShape="1">
          <a:blip r:embed="rId7">
            <a:alphaModFix/>
          </a:blip>
          <a:srcRect b="0" l="0" r="0" t="0"/>
          <a:stretch/>
        </p:blipFill>
        <p:spPr>
          <a:xfrm>
            <a:off x="4673219" y="487552"/>
            <a:ext cx="329310" cy="134747"/>
          </a:xfrm>
          <a:prstGeom prst="rect">
            <a:avLst/>
          </a:prstGeom>
          <a:noFill/>
          <a:ln>
            <a:noFill/>
          </a:ln>
        </p:spPr>
      </p:pic>
      <p:pic>
        <p:nvPicPr>
          <p:cNvPr id="454" name="Google Shape;454;p47"/>
          <p:cNvPicPr preferRelativeResize="0"/>
          <p:nvPr/>
        </p:nvPicPr>
        <p:blipFill rotWithShape="1">
          <a:blip r:embed="rId8">
            <a:alphaModFix/>
          </a:blip>
          <a:srcRect b="0" l="0" r="0" t="0"/>
          <a:stretch/>
        </p:blipFill>
        <p:spPr>
          <a:xfrm>
            <a:off x="6083300" y="563118"/>
            <a:ext cx="232283" cy="179959"/>
          </a:xfrm>
          <a:prstGeom prst="rect">
            <a:avLst/>
          </a:prstGeom>
          <a:noFill/>
          <a:ln>
            <a:noFill/>
          </a:ln>
        </p:spPr>
      </p:pic>
      <p:sp>
        <p:nvSpPr>
          <p:cNvPr id="455" name="Google Shape;455;p47"/>
          <p:cNvSpPr/>
          <p:nvPr/>
        </p:nvSpPr>
        <p:spPr>
          <a:xfrm>
            <a:off x="6446392" y="549655"/>
            <a:ext cx="24130" cy="166370"/>
          </a:xfrm>
          <a:custGeom>
            <a:rect b="b" l="l" r="r" t="t"/>
            <a:pathLst>
              <a:path extrusionOk="0" h="166370" w="24129">
                <a:moveTo>
                  <a:pt x="6731" y="34196"/>
                </a:moveTo>
                <a:lnTo>
                  <a:pt x="2667" y="39497"/>
                </a:lnTo>
                <a:lnTo>
                  <a:pt x="1651" y="40894"/>
                </a:lnTo>
                <a:lnTo>
                  <a:pt x="1016" y="42672"/>
                </a:lnTo>
                <a:lnTo>
                  <a:pt x="1028" y="146177"/>
                </a:lnTo>
                <a:lnTo>
                  <a:pt x="1270" y="151130"/>
                </a:lnTo>
                <a:lnTo>
                  <a:pt x="1270" y="151638"/>
                </a:lnTo>
                <a:lnTo>
                  <a:pt x="8509" y="166116"/>
                </a:lnTo>
                <a:lnTo>
                  <a:pt x="10287" y="166116"/>
                </a:lnTo>
                <a:lnTo>
                  <a:pt x="12319" y="165100"/>
                </a:lnTo>
                <a:lnTo>
                  <a:pt x="15494" y="161671"/>
                </a:lnTo>
                <a:lnTo>
                  <a:pt x="16129" y="159766"/>
                </a:lnTo>
                <a:lnTo>
                  <a:pt x="16510" y="158750"/>
                </a:lnTo>
                <a:lnTo>
                  <a:pt x="17145" y="155194"/>
                </a:lnTo>
                <a:lnTo>
                  <a:pt x="17526" y="151638"/>
                </a:lnTo>
                <a:lnTo>
                  <a:pt x="17653" y="151130"/>
                </a:lnTo>
                <a:lnTo>
                  <a:pt x="17907" y="146177"/>
                </a:lnTo>
                <a:lnTo>
                  <a:pt x="17907" y="49657"/>
                </a:lnTo>
                <a:lnTo>
                  <a:pt x="16129" y="49657"/>
                </a:lnTo>
                <a:lnTo>
                  <a:pt x="17907" y="44577"/>
                </a:lnTo>
                <a:lnTo>
                  <a:pt x="20089" y="44577"/>
                </a:lnTo>
                <a:lnTo>
                  <a:pt x="21971" y="42164"/>
                </a:lnTo>
                <a:lnTo>
                  <a:pt x="22987" y="40640"/>
                </a:lnTo>
                <a:lnTo>
                  <a:pt x="23622" y="38862"/>
                </a:lnTo>
                <a:lnTo>
                  <a:pt x="23622" y="36957"/>
                </a:lnTo>
                <a:lnTo>
                  <a:pt x="6731" y="36957"/>
                </a:lnTo>
                <a:lnTo>
                  <a:pt x="6731" y="34196"/>
                </a:lnTo>
                <a:close/>
              </a:path>
              <a:path extrusionOk="0" h="166370" w="24129">
                <a:moveTo>
                  <a:pt x="17907" y="44577"/>
                </a:moveTo>
                <a:lnTo>
                  <a:pt x="16129" y="49657"/>
                </a:lnTo>
                <a:lnTo>
                  <a:pt x="17907" y="47376"/>
                </a:lnTo>
                <a:lnTo>
                  <a:pt x="17907" y="44577"/>
                </a:lnTo>
                <a:close/>
              </a:path>
              <a:path extrusionOk="0" h="166370" w="24129">
                <a:moveTo>
                  <a:pt x="17907" y="47376"/>
                </a:moveTo>
                <a:lnTo>
                  <a:pt x="16129" y="49657"/>
                </a:lnTo>
                <a:lnTo>
                  <a:pt x="17907" y="49657"/>
                </a:lnTo>
                <a:lnTo>
                  <a:pt x="17907" y="47376"/>
                </a:lnTo>
                <a:close/>
              </a:path>
              <a:path extrusionOk="0" h="166370" w="24129">
                <a:moveTo>
                  <a:pt x="20089" y="44577"/>
                </a:moveTo>
                <a:lnTo>
                  <a:pt x="17907" y="44577"/>
                </a:lnTo>
                <a:lnTo>
                  <a:pt x="17907" y="47376"/>
                </a:lnTo>
                <a:lnTo>
                  <a:pt x="20089" y="44577"/>
                </a:lnTo>
                <a:close/>
              </a:path>
              <a:path extrusionOk="0" h="166370" w="24129">
                <a:moveTo>
                  <a:pt x="8509" y="31877"/>
                </a:moveTo>
                <a:lnTo>
                  <a:pt x="6731" y="34196"/>
                </a:lnTo>
                <a:lnTo>
                  <a:pt x="6731" y="36957"/>
                </a:lnTo>
                <a:lnTo>
                  <a:pt x="8509" y="31877"/>
                </a:lnTo>
                <a:close/>
              </a:path>
              <a:path extrusionOk="0" h="166370" w="24129">
                <a:moveTo>
                  <a:pt x="14097" y="31877"/>
                </a:moveTo>
                <a:lnTo>
                  <a:pt x="8509" y="31877"/>
                </a:lnTo>
                <a:lnTo>
                  <a:pt x="6731" y="36957"/>
                </a:lnTo>
                <a:lnTo>
                  <a:pt x="23622" y="36957"/>
                </a:lnTo>
                <a:lnTo>
                  <a:pt x="23622" y="36576"/>
                </a:lnTo>
                <a:lnTo>
                  <a:pt x="11303" y="36576"/>
                </a:lnTo>
                <a:lnTo>
                  <a:pt x="14097" y="33909"/>
                </a:lnTo>
                <a:lnTo>
                  <a:pt x="14097" y="31877"/>
                </a:lnTo>
                <a:close/>
              </a:path>
              <a:path extrusionOk="0" h="166370" w="24129">
                <a:moveTo>
                  <a:pt x="6731" y="20955"/>
                </a:moveTo>
                <a:lnTo>
                  <a:pt x="1778" y="20955"/>
                </a:lnTo>
                <a:lnTo>
                  <a:pt x="1905" y="33909"/>
                </a:lnTo>
                <a:lnTo>
                  <a:pt x="4699" y="36576"/>
                </a:lnTo>
                <a:lnTo>
                  <a:pt x="4906" y="36576"/>
                </a:lnTo>
                <a:lnTo>
                  <a:pt x="6731" y="34196"/>
                </a:lnTo>
                <a:lnTo>
                  <a:pt x="6731" y="20955"/>
                </a:lnTo>
                <a:close/>
              </a:path>
              <a:path extrusionOk="0" h="166370" w="24129">
                <a:moveTo>
                  <a:pt x="23654" y="13572"/>
                </a:moveTo>
                <a:lnTo>
                  <a:pt x="20193" y="17272"/>
                </a:lnTo>
                <a:lnTo>
                  <a:pt x="15621" y="17399"/>
                </a:lnTo>
                <a:lnTo>
                  <a:pt x="14385" y="17464"/>
                </a:lnTo>
                <a:lnTo>
                  <a:pt x="14224" y="21082"/>
                </a:lnTo>
                <a:lnTo>
                  <a:pt x="14097" y="33909"/>
                </a:lnTo>
                <a:lnTo>
                  <a:pt x="11303" y="36576"/>
                </a:lnTo>
                <a:lnTo>
                  <a:pt x="23622" y="36576"/>
                </a:lnTo>
                <a:lnTo>
                  <a:pt x="23654" y="13572"/>
                </a:lnTo>
                <a:close/>
              </a:path>
              <a:path extrusionOk="0" h="166370" w="24129">
                <a:moveTo>
                  <a:pt x="17300" y="318"/>
                </a:moveTo>
                <a:lnTo>
                  <a:pt x="13668" y="416"/>
                </a:lnTo>
                <a:lnTo>
                  <a:pt x="12319" y="889"/>
                </a:lnTo>
                <a:lnTo>
                  <a:pt x="8580" y="2273"/>
                </a:lnTo>
                <a:lnTo>
                  <a:pt x="6604" y="4318"/>
                </a:lnTo>
                <a:lnTo>
                  <a:pt x="6731" y="34196"/>
                </a:lnTo>
                <a:lnTo>
                  <a:pt x="8509" y="31877"/>
                </a:lnTo>
                <a:lnTo>
                  <a:pt x="14097" y="31877"/>
                </a:lnTo>
                <a:lnTo>
                  <a:pt x="14224" y="20955"/>
                </a:lnTo>
                <a:lnTo>
                  <a:pt x="14351" y="17907"/>
                </a:lnTo>
                <a:lnTo>
                  <a:pt x="8382" y="17780"/>
                </a:lnTo>
                <a:lnTo>
                  <a:pt x="15240" y="11684"/>
                </a:lnTo>
                <a:lnTo>
                  <a:pt x="23693" y="11684"/>
                </a:lnTo>
                <a:lnTo>
                  <a:pt x="23603" y="5945"/>
                </a:lnTo>
                <a:lnTo>
                  <a:pt x="22352" y="3556"/>
                </a:lnTo>
                <a:lnTo>
                  <a:pt x="20066" y="2032"/>
                </a:lnTo>
                <a:lnTo>
                  <a:pt x="17780" y="381"/>
                </a:lnTo>
                <a:lnTo>
                  <a:pt x="17300" y="318"/>
                </a:lnTo>
                <a:close/>
              </a:path>
              <a:path extrusionOk="0" h="166370" w="24129">
                <a:moveTo>
                  <a:pt x="6731" y="17907"/>
                </a:moveTo>
                <a:lnTo>
                  <a:pt x="1651" y="17907"/>
                </a:lnTo>
                <a:lnTo>
                  <a:pt x="1778" y="21082"/>
                </a:lnTo>
                <a:lnTo>
                  <a:pt x="6731" y="20955"/>
                </a:lnTo>
                <a:lnTo>
                  <a:pt x="6731" y="17907"/>
                </a:lnTo>
                <a:close/>
              </a:path>
              <a:path extrusionOk="0" h="166370" w="24129">
                <a:moveTo>
                  <a:pt x="14224" y="20955"/>
                </a:moveTo>
                <a:close/>
              </a:path>
              <a:path extrusionOk="0" h="166370" w="24129">
                <a:moveTo>
                  <a:pt x="14229" y="20955"/>
                </a:moveTo>
                <a:close/>
              </a:path>
              <a:path extrusionOk="0" h="166370" w="24129">
                <a:moveTo>
                  <a:pt x="6731" y="14351"/>
                </a:moveTo>
                <a:lnTo>
                  <a:pt x="1270" y="14351"/>
                </a:lnTo>
                <a:lnTo>
                  <a:pt x="1524" y="16129"/>
                </a:lnTo>
                <a:lnTo>
                  <a:pt x="1562" y="17272"/>
                </a:lnTo>
                <a:lnTo>
                  <a:pt x="1651" y="18161"/>
                </a:lnTo>
                <a:lnTo>
                  <a:pt x="1651" y="17907"/>
                </a:lnTo>
                <a:lnTo>
                  <a:pt x="6731" y="17907"/>
                </a:lnTo>
                <a:lnTo>
                  <a:pt x="6731" y="14351"/>
                </a:lnTo>
                <a:close/>
              </a:path>
              <a:path extrusionOk="0" h="166370" w="24129">
                <a:moveTo>
                  <a:pt x="14351" y="17907"/>
                </a:moveTo>
                <a:lnTo>
                  <a:pt x="14340" y="18161"/>
                </a:lnTo>
                <a:lnTo>
                  <a:pt x="14351" y="17907"/>
                </a:lnTo>
                <a:close/>
              </a:path>
              <a:path extrusionOk="0" h="166370" w="24129">
                <a:moveTo>
                  <a:pt x="14363" y="17907"/>
                </a:moveTo>
                <a:lnTo>
                  <a:pt x="14351" y="18161"/>
                </a:lnTo>
                <a:lnTo>
                  <a:pt x="14363" y="17907"/>
                </a:lnTo>
                <a:close/>
              </a:path>
              <a:path extrusionOk="0" h="166370" w="24129">
                <a:moveTo>
                  <a:pt x="15240" y="11684"/>
                </a:moveTo>
                <a:lnTo>
                  <a:pt x="8382" y="17780"/>
                </a:lnTo>
                <a:lnTo>
                  <a:pt x="14385" y="17464"/>
                </a:lnTo>
                <a:lnTo>
                  <a:pt x="14478" y="15621"/>
                </a:lnTo>
                <a:lnTo>
                  <a:pt x="14732" y="14351"/>
                </a:lnTo>
                <a:lnTo>
                  <a:pt x="14919" y="13572"/>
                </a:lnTo>
                <a:lnTo>
                  <a:pt x="14986" y="13081"/>
                </a:lnTo>
                <a:lnTo>
                  <a:pt x="15240" y="11684"/>
                </a:lnTo>
                <a:close/>
              </a:path>
              <a:path extrusionOk="0" h="166370" w="24129">
                <a:moveTo>
                  <a:pt x="14385" y="17464"/>
                </a:moveTo>
                <a:lnTo>
                  <a:pt x="8382" y="17780"/>
                </a:lnTo>
                <a:lnTo>
                  <a:pt x="14370" y="17780"/>
                </a:lnTo>
                <a:lnTo>
                  <a:pt x="14385" y="17464"/>
                </a:lnTo>
                <a:close/>
              </a:path>
              <a:path extrusionOk="0" h="166370" w="24129">
                <a:moveTo>
                  <a:pt x="23693" y="11684"/>
                </a:moveTo>
                <a:lnTo>
                  <a:pt x="15240" y="11684"/>
                </a:lnTo>
                <a:lnTo>
                  <a:pt x="14986" y="13081"/>
                </a:lnTo>
                <a:lnTo>
                  <a:pt x="14919" y="13572"/>
                </a:lnTo>
                <a:lnTo>
                  <a:pt x="14623" y="15113"/>
                </a:lnTo>
                <a:lnTo>
                  <a:pt x="14478" y="16129"/>
                </a:lnTo>
                <a:lnTo>
                  <a:pt x="14385" y="17464"/>
                </a:lnTo>
                <a:lnTo>
                  <a:pt x="15621" y="17399"/>
                </a:lnTo>
                <a:lnTo>
                  <a:pt x="20193" y="17272"/>
                </a:lnTo>
                <a:lnTo>
                  <a:pt x="23654" y="13572"/>
                </a:lnTo>
                <a:lnTo>
                  <a:pt x="23693" y="11684"/>
                </a:lnTo>
                <a:close/>
              </a:path>
              <a:path extrusionOk="0" h="166370" w="24129">
                <a:moveTo>
                  <a:pt x="1397" y="15621"/>
                </a:moveTo>
                <a:lnTo>
                  <a:pt x="1447" y="16129"/>
                </a:lnTo>
                <a:lnTo>
                  <a:pt x="1397" y="15621"/>
                </a:lnTo>
                <a:close/>
              </a:path>
              <a:path extrusionOk="0" h="166370" w="24129">
                <a:moveTo>
                  <a:pt x="14478" y="15621"/>
                </a:moveTo>
                <a:lnTo>
                  <a:pt x="14452" y="16129"/>
                </a:lnTo>
                <a:lnTo>
                  <a:pt x="14478" y="15621"/>
                </a:lnTo>
                <a:close/>
              </a:path>
              <a:path extrusionOk="0" h="166370" w="24129">
                <a:moveTo>
                  <a:pt x="14550" y="15621"/>
                </a:moveTo>
                <a:lnTo>
                  <a:pt x="14478" y="16129"/>
                </a:lnTo>
                <a:lnTo>
                  <a:pt x="14550" y="15621"/>
                </a:lnTo>
                <a:close/>
              </a:path>
              <a:path extrusionOk="0" h="166370" w="24129">
                <a:moveTo>
                  <a:pt x="8580" y="2273"/>
                </a:moveTo>
                <a:lnTo>
                  <a:pt x="2032" y="4699"/>
                </a:lnTo>
                <a:lnTo>
                  <a:pt x="0" y="8128"/>
                </a:lnTo>
                <a:lnTo>
                  <a:pt x="762" y="11684"/>
                </a:lnTo>
                <a:lnTo>
                  <a:pt x="1016" y="13081"/>
                </a:lnTo>
                <a:lnTo>
                  <a:pt x="1082" y="13572"/>
                </a:lnTo>
                <a:lnTo>
                  <a:pt x="1270" y="14605"/>
                </a:lnTo>
                <a:lnTo>
                  <a:pt x="1270" y="14351"/>
                </a:lnTo>
                <a:lnTo>
                  <a:pt x="6731" y="14351"/>
                </a:lnTo>
                <a:lnTo>
                  <a:pt x="6604" y="4318"/>
                </a:lnTo>
                <a:lnTo>
                  <a:pt x="8580" y="2273"/>
                </a:lnTo>
                <a:close/>
              </a:path>
              <a:path extrusionOk="0" h="166370" w="24129">
                <a:moveTo>
                  <a:pt x="14732" y="14351"/>
                </a:moveTo>
                <a:lnTo>
                  <a:pt x="14695" y="14605"/>
                </a:lnTo>
                <a:lnTo>
                  <a:pt x="14732" y="14351"/>
                </a:lnTo>
                <a:close/>
              </a:path>
              <a:path extrusionOk="0" h="166370" w="24129">
                <a:moveTo>
                  <a:pt x="14778" y="14351"/>
                </a:moveTo>
                <a:lnTo>
                  <a:pt x="14732" y="14605"/>
                </a:lnTo>
                <a:lnTo>
                  <a:pt x="14778" y="14351"/>
                </a:lnTo>
                <a:close/>
              </a:path>
              <a:path extrusionOk="0" h="166370" w="24129">
                <a:moveTo>
                  <a:pt x="23749" y="8636"/>
                </a:moveTo>
                <a:lnTo>
                  <a:pt x="23654" y="13572"/>
                </a:lnTo>
                <a:lnTo>
                  <a:pt x="23876" y="13335"/>
                </a:lnTo>
                <a:lnTo>
                  <a:pt x="23749" y="8636"/>
                </a:lnTo>
                <a:close/>
              </a:path>
              <a:path extrusionOk="0" h="166370" w="24129">
                <a:moveTo>
                  <a:pt x="23603" y="5945"/>
                </a:moveTo>
                <a:lnTo>
                  <a:pt x="23749" y="8636"/>
                </a:lnTo>
                <a:lnTo>
                  <a:pt x="23749" y="6223"/>
                </a:lnTo>
                <a:lnTo>
                  <a:pt x="23603" y="5945"/>
                </a:lnTo>
                <a:close/>
              </a:path>
              <a:path extrusionOk="0" h="166370" w="24129">
                <a:moveTo>
                  <a:pt x="19685" y="254"/>
                </a:moveTo>
                <a:lnTo>
                  <a:pt x="17300" y="318"/>
                </a:lnTo>
                <a:lnTo>
                  <a:pt x="17780" y="381"/>
                </a:lnTo>
                <a:lnTo>
                  <a:pt x="20066" y="2032"/>
                </a:lnTo>
                <a:lnTo>
                  <a:pt x="22352" y="3556"/>
                </a:lnTo>
                <a:lnTo>
                  <a:pt x="23603" y="5945"/>
                </a:lnTo>
                <a:lnTo>
                  <a:pt x="23495" y="3937"/>
                </a:lnTo>
                <a:lnTo>
                  <a:pt x="19685" y="254"/>
                </a:lnTo>
                <a:close/>
              </a:path>
              <a:path extrusionOk="0" h="166370" w="24129">
                <a:moveTo>
                  <a:pt x="13668" y="416"/>
                </a:moveTo>
                <a:lnTo>
                  <a:pt x="10287" y="508"/>
                </a:lnTo>
                <a:lnTo>
                  <a:pt x="8580" y="2273"/>
                </a:lnTo>
                <a:lnTo>
                  <a:pt x="12319" y="889"/>
                </a:lnTo>
                <a:lnTo>
                  <a:pt x="13668" y="416"/>
                </a:lnTo>
                <a:close/>
              </a:path>
              <a:path extrusionOk="0" h="166370" w="24129">
                <a:moveTo>
                  <a:pt x="14859" y="0"/>
                </a:moveTo>
                <a:lnTo>
                  <a:pt x="13668" y="416"/>
                </a:lnTo>
                <a:lnTo>
                  <a:pt x="17300" y="318"/>
                </a:lnTo>
                <a:lnTo>
                  <a:pt x="1485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6" name="Google Shape;456;p47"/>
          <p:cNvPicPr preferRelativeResize="0"/>
          <p:nvPr/>
        </p:nvPicPr>
        <p:blipFill rotWithShape="1">
          <a:blip r:embed="rId9">
            <a:alphaModFix/>
          </a:blip>
          <a:srcRect b="0" l="0" r="0" t="0"/>
          <a:stretch/>
        </p:blipFill>
        <p:spPr>
          <a:xfrm>
            <a:off x="6547704" y="569594"/>
            <a:ext cx="134781" cy="149860"/>
          </a:xfrm>
          <a:prstGeom prst="rect">
            <a:avLst/>
          </a:prstGeom>
          <a:noFill/>
          <a:ln>
            <a:noFill/>
          </a:ln>
        </p:spPr>
      </p:pic>
      <p:pic>
        <p:nvPicPr>
          <p:cNvPr id="457" name="Google Shape;457;p47"/>
          <p:cNvPicPr preferRelativeResize="0"/>
          <p:nvPr/>
        </p:nvPicPr>
        <p:blipFill rotWithShape="1">
          <a:blip r:embed="rId10">
            <a:alphaModFix/>
          </a:blip>
          <a:srcRect b="0" l="0" r="0" t="0"/>
          <a:stretch/>
        </p:blipFill>
        <p:spPr>
          <a:xfrm>
            <a:off x="6770878" y="551052"/>
            <a:ext cx="510158" cy="228473"/>
          </a:xfrm>
          <a:prstGeom prst="rect">
            <a:avLst/>
          </a:prstGeom>
          <a:noFill/>
          <a:ln>
            <a:noFill/>
          </a:ln>
        </p:spPr>
      </p:pic>
      <p:pic>
        <p:nvPicPr>
          <p:cNvPr id="458" name="Google Shape;458;p47"/>
          <p:cNvPicPr preferRelativeResize="0"/>
          <p:nvPr/>
        </p:nvPicPr>
        <p:blipFill rotWithShape="1">
          <a:blip r:embed="rId11">
            <a:alphaModFix/>
          </a:blip>
          <a:srcRect b="0" l="0" r="0" t="0"/>
          <a:stretch/>
        </p:blipFill>
        <p:spPr>
          <a:xfrm>
            <a:off x="5782055" y="435737"/>
            <a:ext cx="217170" cy="369570"/>
          </a:xfrm>
          <a:prstGeom prst="rect">
            <a:avLst/>
          </a:prstGeom>
          <a:noFill/>
          <a:ln>
            <a:noFill/>
          </a:ln>
        </p:spPr>
      </p:pic>
      <p:grpSp>
        <p:nvGrpSpPr>
          <p:cNvPr id="459" name="Google Shape;459;p47"/>
          <p:cNvGrpSpPr/>
          <p:nvPr/>
        </p:nvGrpSpPr>
        <p:grpSpPr>
          <a:xfrm>
            <a:off x="6182359" y="471043"/>
            <a:ext cx="1683258" cy="1188593"/>
            <a:chOff x="6182359" y="471043"/>
            <a:chExt cx="1683258" cy="1188593"/>
          </a:xfrm>
        </p:grpSpPr>
        <p:pic>
          <p:nvPicPr>
            <p:cNvPr id="460" name="Google Shape;460;p47"/>
            <p:cNvPicPr preferRelativeResize="0"/>
            <p:nvPr/>
          </p:nvPicPr>
          <p:blipFill rotWithShape="1">
            <a:blip r:embed="rId12">
              <a:alphaModFix/>
            </a:blip>
            <a:srcRect b="0" l="0" r="0" t="0"/>
            <a:stretch/>
          </p:blipFill>
          <p:spPr>
            <a:xfrm>
              <a:off x="7416545" y="471043"/>
              <a:ext cx="449072" cy="414782"/>
            </a:xfrm>
            <a:prstGeom prst="rect">
              <a:avLst/>
            </a:prstGeom>
            <a:noFill/>
            <a:ln>
              <a:noFill/>
            </a:ln>
          </p:spPr>
        </p:pic>
        <p:pic>
          <p:nvPicPr>
            <p:cNvPr id="461" name="Google Shape;461;p47"/>
            <p:cNvPicPr preferRelativeResize="0"/>
            <p:nvPr/>
          </p:nvPicPr>
          <p:blipFill rotWithShape="1">
            <a:blip r:embed="rId13">
              <a:alphaModFix/>
            </a:blip>
            <a:srcRect b="0" l="0" r="0" t="0"/>
            <a:stretch/>
          </p:blipFill>
          <p:spPr>
            <a:xfrm>
              <a:off x="6182359" y="1357884"/>
              <a:ext cx="240664" cy="263525"/>
            </a:xfrm>
            <a:prstGeom prst="rect">
              <a:avLst/>
            </a:prstGeom>
            <a:noFill/>
            <a:ln>
              <a:noFill/>
            </a:ln>
          </p:spPr>
        </p:pic>
        <p:pic>
          <p:nvPicPr>
            <p:cNvPr id="462" name="Google Shape;462;p47"/>
            <p:cNvPicPr preferRelativeResize="0"/>
            <p:nvPr/>
          </p:nvPicPr>
          <p:blipFill rotWithShape="1">
            <a:blip r:embed="rId14">
              <a:alphaModFix/>
            </a:blip>
            <a:srcRect b="0" l="0" r="0" t="0"/>
            <a:stretch/>
          </p:blipFill>
          <p:spPr>
            <a:xfrm>
              <a:off x="6386448" y="853186"/>
              <a:ext cx="1277111" cy="806450"/>
            </a:xfrm>
            <a:prstGeom prst="rect">
              <a:avLst/>
            </a:prstGeom>
            <a:noFill/>
            <a:ln>
              <a:noFill/>
            </a:ln>
          </p:spPr>
        </p:pic>
      </p:grpSp>
      <p:pic>
        <p:nvPicPr>
          <p:cNvPr id="463" name="Google Shape;463;p47"/>
          <p:cNvPicPr preferRelativeResize="0"/>
          <p:nvPr/>
        </p:nvPicPr>
        <p:blipFill rotWithShape="1">
          <a:blip r:embed="rId15">
            <a:alphaModFix/>
          </a:blip>
          <a:srcRect b="0" l="0" r="0" t="0"/>
          <a:stretch/>
        </p:blipFill>
        <p:spPr>
          <a:xfrm>
            <a:off x="9363075" y="455041"/>
            <a:ext cx="50673" cy="172974"/>
          </a:xfrm>
          <a:prstGeom prst="rect">
            <a:avLst/>
          </a:prstGeom>
          <a:noFill/>
          <a:ln>
            <a:noFill/>
          </a:ln>
        </p:spPr>
      </p:pic>
      <p:pic>
        <p:nvPicPr>
          <p:cNvPr id="464" name="Google Shape;464;p47"/>
          <p:cNvPicPr preferRelativeResize="0"/>
          <p:nvPr/>
        </p:nvPicPr>
        <p:blipFill rotWithShape="1">
          <a:blip r:embed="rId16">
            <a:alphaModFix/>
          </a:blip>
          <a:srcRect b="0" l="0" r="0" t="0"/>
          <a:stretch/>
        </p:blipFill>
        <p:spPr>
          <a:xfrm>
            <a:off x="9480550" y="431545"/>
            <a:ext cx="201295" cy="247141"/>
          </a:xfrm>
          <a:prstGeom prst="rect">
            <a:avLst/>
          </a:prstGeom>
          <a:noFill/>
          <a:ln>
            <a:noFill/>
          </a:ln>
        </p:spPr>
      </p:pic>
      <p:pic>
        <p:nvPicPr>
          <p:cNvPr id="465" name="Google Shape;465;p47"/>
          <p:cNvPicPr preferRelativeResize="0"/>
          <p:nvPr/>
        </p:nvPicPr>
        <p:blipFill rotWithShape="1">
          <a:blip r:embed="rId17">
            <a:alphaModFix/>
          </a:blip>
          <a:srcRect b="0" l="0" r="0" t="0"/>
          <a:stretch/>
        </p:blipFill>
        <p:spPr>
          <a:xfrm>
            <a:off x="9821008" y="424433"/>
            <a:ext cx="373154" cy="280924"/>
          </a:xfrm>
          <a:prstGeom prst="rect">
            <a:avLst/>
          </a:prstGeom>
          <a:noFill/>
          <a:ln>
            <a:noFill/>
          </a:ln>
        </p:spPr>
      </p:pic>
      <p:pic>
        <p:nvPicPr>
          <p:cNvPr id="466" name="Google Shape;466;p47"/>
          <p:cNvPicPr preferRelativeResize="0"/>
          <p:nvPr/>
        </p:nvPicPr>
        <p:blipFill rotWithShape="1">
          <a:blip r:embed="rId18">
            <a:alphaModFix/>
          </a:blip>
          <a:srcRect b="0" l="0" r="0" t="0"/>
          <a:stretch/>
        </p:blipFill>
        <p:spPr>
          <a:xfrm>
            <a:off x="10453623" y="506983"/>
            <a:ext cx="131952" cy="171450"/>
          </a:xfrm>
          <a:prstGeom prst="rect">
            <a:avLst/>
          </a:prstGeom>
          <a:noFill/>
          <a:ln>
            <a:noFill/>
          </a:ln>
        </p:spPr>
      </p:pic>
      <p:pic>
        <p:nvPicPr>
          <p:cNvPr id="467" name="Google Shape;467;p47"/>
          <p:cNvPicPr preferRelativeResize="0"/>
          <p:nvPr/>
        </p:nvPicPr>
        <p:blipFill rotWithShape="1">
          <a:blip r:embed="rId19">
            <a:alphaModFix/>
          </a:blip>
          <a:srcRect b="0" l="0" r="0" t="0"/>
          <a:stretch/>
        </p:blipFill>
        <p:spPr>
          <a:xfrm>
            <a:off x="10325861" y="485648"/>
            <a:ext cx="52572" cy="177291"/>
          </a:xfrm>
          <a:prstGeom prst="rect">
            <a:avLst/>
          </a:prstGeom>
          <a:noFill/>
          <a:ln>
            <a:noFill/>
          </a:ln>
        </p:spPr>
      </p:pic>
      <p:pic>
        <p:nvPicPr>
          <p:cNvPr id="468" name="Google Shape;468;p47"/>
          <p:cNvPicPr preferRelativeResize="0"/>
          <p:nvPr/>
        </p:nvPicPr>
        <p:blipFill rotWithShape="1">
          <a:blip r:embed="rId20">
            <a:alphaModFix/>
          </a:blip>
          <a:srcRect b="0" l="0" r="0" t="0"/>
          <a:stretch/>
        </p:blipFill>
        <p:spPr>
          <a:xfrm>
            <a:off x="10676635" y="602487"/>
            <a:ext cx="88011" cy="128777"/>
          </a:xfrm>
          <a:prstGeom prst="rect">
            <a:avLst/>
          </a:prstGeom>
          <a:noFill/>
          <a:ln>
            <a:noFill/>
          </a:ln>
        </p:spPr>
      </p:pic>
      <p:pic>
        <p:nvPicPr>
          <p:cNvPr id="469" name="Google Shape;469;p47"/>
          <p:cNvPicPr preferRelativeResize="0"/>
          <p:nvPr/>
        </p:nvPicPr>
        <p:blipFill rotWithShape="1">
          <a:blip r:embed="rId21">
            <a:alphaModFix/>
          </a:blip>
          <a:srcRect b="0" l="0" r="0" t="0"/>
          <a:stretch/>
        </p:blipFill>
        <p:spPr>
          <a:xfrm>
            <a:off x="10880852" y="478790"/>
            <a:ext cx="56006" cy="176911"/>
          </a:xfrm>
          <a:prstGeom prst="rect">
            <a:avLst/>
          </a:prstGeom>
          <a:noFill/>
          <a:ln>
            <a:noFill/>
          </a:ln>
        </p:spPr>
      </p:pic>
      <p:grpSp>
        <p:nvGrpSpPr>
          <p:cNvPr id="470" name="Google Shape;470;p47"/>
          <p:cNvGrpSpPr/>
          <p:nvPr/>
        </p:nvGrpSpPr>
        <p:grpSpPr>
          <a:xfrm>
            <a:off x="11014964" y="418973"/>
            <a:ext cx="376555" cy="394970"/>
            <a:chOff x="11014964" y="418973"/>
            <a:chExt cx="376555" cy="394970"/>
          </a:xfrm>
        </p:grpSpPr>
        <p:pic>
          <p:nvPicPr>
            <p:cNvPr id="471" name="Google Shape;471;p47"/>
            <p:cNvPicPr preferRelativeResize="0"/>
            <p:nvPr/>
          </p:nvPicPr>
          <p:blipFill rotWithShape="1">
            <a:blip r:embed="rId22">
              <a:alphaModFix/>
            </a:blip>
            <a:srcRect b="0" l="0" r="0" t="0"/>
            <a:stretch/>
          </p:blipFill>
          <p:spPr>
            <a:xfrm>
              <a:off x="11022203" y="499999"/>
              <a:ext cx="136017" cy="173989"/>
            </a:xfrm>
            <a:prstGeom prst="rect">
              <a:avLst/>
            </a:prstGeom>
            <a:noFill/>
            <a:ln>
              <a:noFill/>
            </a:ln>
          </p:spPr>
        </p:pic>
        <p:sp>
          <p:nvSpPr>
            <p:cNvPr id="472" name="Google Shape;472;p47"/>
            <p:cNvSpPr/>
            <p:nvPr/>
          </p:nvSpPr>
          <p:spPr>
            <a:xfrm>
              <a:off x="11014964" y="418973"/>
              <a:ext cx="376555" cy="394970"/>
            </a:xfrm>
            <a:custGeom>
              <a:rect b="b" l="l" r="r" t="t"/>
              <a:pathLst>
                <a:path extrusionOk="0" h="394969" w="376554">
                  <a:moveTo>
                    <a:pt x="165749" y="364489"/>
                  </a:moveTo>
                  <a:lnTo>
                    <a:pt x="118363" y="364489"/>
                  </a:lnTo>
                  <a:lnTo>
                    <a:pt x="80771" y="373125"/>
                  </a:lnTo>
                  <a:lnTo>
                    <a:pt x="80899" y="373125"/>
                  </a:lnTo>
                  <a:lnTo>
                    <a:pt x="43687" y="380618"/>
                  </a:lnTo>
                  <a:lnTo>
                    <a:pt x="2920" y="387985"/>
                  </a:lnTo>
                  <a:lnTo>
                    <a:pt x="1142" y="388365"/>
                  </a:lnTo>
                  <a:lnTo>
                    <a:pt x="0" y="390016"/>
                  </a:lnTo>
                  <a:lnTo>
                    <a:pt x="507" y="393573"/>
                  </a:lnTo>
                  <a:lnTo>
                    <a:pt x="2158" y="394715"/>
                  </a:lnTo>
                  <a:lnTo>
                    <a:pt x="82676" y="383539"/>
                  </a:lnTo>
                  <a:lnTo>
                    <a:pt x="82930" y="383539"/>
                  </a:lnTo>
                  <a:lnTo>
                    <a:pt x="120903" y="377063"/>
                  </a:lnTo>
                  <a:lnTo>
                    <a:pt x="154812" y="368046"/>
                  </a:lnTo>
                  <a:lnTo>
                    <a:pt x="155066" y="367918"/>
                  </a:lnTo>
                  <a:lnTo>
                    <a:pt x="165749" y="364489"/>
                  </a:lnTo>
                  <a:close/>
                </a:path>
                <a:path extrusionOk="0" h="394969" w="376554">
                  <a:moveTo>
                    <a:pt x="150749" y="354075"/>
                  </a:moveTo>
                  <a:lnTo>
                    <a:pt x="117969" y="364580"/>
                  </a:lnTo>
                  <a:lnTo>
                    <a:pt x="118363" y="364489"/>
                  </a:lnTo>
                  <a:lnTo>
                    <a:pt x="165749" y="364489"/>
                  </a:lnTo>
                  <a:lnTo>
                    <a:pt x="185927" y="358013"/>
                  </a:lnTo>
                  <a:lnTo>
                    <a:pt x="186435" y="357886"/>
                  </a:lnTo>
                  <a:lnTo>
                    <a:pt x="195578" y="354202"/>
                  </a:lnTo>
                  <a:lnTo>
                    <a:pt x="150494" y="354202"/>
                  </a:lnTo>
                  <a:lnTo>
                    <a:pt x="150749" y="354075"/>
                  </a:lnTo>
                  <a:close/>
                </a:path>
                <a:path extrusionOk="0" h="394969" w="376554">
                  <a:moveTo>
                    <a:pt x="180847" y="343153"/>
                  </a:moveTo>
                  <a:lnTo>
                    <a:pt x="150494" y="354202"/>
                  </a:lnTo>
                  <a:lnTo>
                    <a:pt x="195578" y="354202"/>
                  </a:lnTo>
                  <a:lnTo>
                    <a:pt x="213232" y="347090"/>
                  </a:lnTo>
                  <a:lnTo>
                    <a:pt x="213740" y="346963"/>
                  </a:lnTo>
                  <a:lnTo>
                    <a:pt x="221115" y="343407"/>
                  </a:lnTo>
                  <a:lnTo>
                    <a:pt x="180339" y="343407"/>
                  </a:lnTo>
                  <a:lnTo>
                    <a:pt x="180847" y="343153"/>
                  </a:lnTo>
                  <a:close/>
                </a:path>
                <a:path extrusionOk="0" h="394969" w="376554">
                  <a:moveTo>
                    <a:pt x="244244" y="331850"/>
                  </a:moveTo>
                  <a:lnTo>
                    <a:pt x="206755" y="331850"/>
                  </a:lnTo>
                  <a:lnTo>
                    <a:pt x="180339" y="343407"/>
                  </a:lnTo>
                  <a:lnTo>
                    <a:pt x="221115" y="343407"/>
                  </a:lnTo>
                  <a:lnTo>
                    <a:pt x="238759" y="334899"/>
                  </a:lnTo>
                  <a:lnTo>
                    <a:pt x="239140" y="334644"/>
                  </a:lnTo>
                  <a:lnTo>
                    <a:pt x="244244" y="331850"/>
                  </a:lnTo>
                  <a:close/>
                </a:path>
                <a:path extrusionOk="0" h="394969" w="376554">
                  <a:moveTo>
                    <a:pt x="266105" y="319531"/>
                  </a:moveTo>
                  <a:lnTo>
                    <a:pt x="231139" y="319531"/>
                  </a:lnTo>
                  <a:lnTo>
                    <a:pt x="206375" y="331977"/>
                  </a:lnTo>
                  <a:lnTo>
                    <a:pt x="206755" y="331850"/>
                  </a:lnTo>
                  <a:lnTo>
                    <a:pt x="244244" y="331850"/>
                  </a:lnTo>
                  <a:lnTo>
                    <a:pt x="261874" y="322199"/>
                  </a:lnTo>
                  <a:lnTo>
                    <a:pt x="266105" y="319531"/>
                  </a:lnTo>
                  <a:close/>
                </a:path>
                <a:path extrusionOk="0" h="394969" w="376554">
                  <a:moveTo>
                    <a:pt x="302169" y="294259"/>
                  </a:moveTo>
                  <a:lnTo>
                    <a:pt x="273557" y="294259"/>
                  </a:lnTo>
                  <a:lnTo>
                    <a:pt x="252983" y="307213"/>
                  </a:lnTo>
                  <a:lnTo>
                    <a:pt x="230758" y="319659"/>
                  </a:lnTo>
                  <a:lnTo>
                    <a:pt x="231139" y="319531"/>
                  </a:lnTo>
                  <a:lnTo>
                    <a:pt x="266105" y="319531"/>
                  </a:lnTo>
                  <a:lnTo>
                    <a:pt x="282828" y="308990"/>
                  </a:lnTo>
                  <a:lnTo>
                    <a:pt x="283463" y="308482"/>
                  </a:lnTo>
                  <a:lnTo>
                    <a:pt x="301497" y="294893"/>
                  </a:lnTo>
                  <a:lnTo>
                    <a:pt x="301878" y="294513"/>
                  </a:lnTo>
                  <a:lnTo>
                    <a:pt x="302169" y="294259"/>
                  </a:lnTo>
                  <a:close/>
                </a:path>
                <a:path extrusionOk="0" h="394969" w="376554">
                  <a:moveTo>
                    <a:pt x="253364" y="306959"/>
                  </a:moveTo>
                  <a:lnTo>
                    <a:pt x="252912" y="307213"/>
                  </a:lnTo>
                  <a:lnTo>
                    <a:pt x="253364" y="306959"/>
                  </a:lnTo>
                  <a:close/>
                </a:path>
                <a:path extrusionOk="0" h="394969" w="376554">
                  <a:moveTo>
                    <a:pt x="317281" y="281050"/>
                  </a:moveTo>
                  <a:lnTo>
                    <a:pt x="290956" y="281050"/>
                  </a:lnTo>
                  <a:lnTo>
                    <a:pt x="272922" y="294639"/>
                  </a:lnTo>
                  <a:lnTo>
                    <a:pt x="273557" y="294259"/>
                  </a:lnTo>
                  <a:lnTo>
                    <a:pt x="302169" y="294259"/>
                  </a:lnTo>
                  <a:lnTo>
                    <a:pt x="317281" y="281050"/>
                  </a:lnTo>
                  <a:close/>
                </a:path>
                <a:path extrusionOk="0" h="394969" w="376554">
                  <a:moveTo>
                    <a:pt x="330890" y="267335"/>
                  </a:moveTo>
                  <a:lnTo>
                    <a:pt x="306704" y="267335"/>
                  </a:lnTo>
                  <a:lnTo>
                    <a:pt x="306196" y="267842"/>
                  </a:lnTo>
                  <a:lnTo>
                    <a:pt x="290449" y="281304"/>
                  </a:lnTo>
                  <a:lnTo>
                    <a:pt x="290956" y="281050"/>
                  </a:lnTo>
                  <a:lnTo>
                    <a:pt x="317281" y="281050"/>
                  </a:lnTo>
                  <a:lnTo>
                    <a:pt x="318007" y="280415"/>
                  </a:lnTo>
                  <a:lnTo>
                    <a:pt x="318642" y="279907"/>
                  </a:lnTo>
                  <a:lnTo>
                    <a:pt x="330890" y="267335"/>
                  </a:lnTo>
                  <a:close/>
                </a:path>
                <a:path extrusionOk="0" h="394969" w="376554">
                  <a:moveTo>
                    <a:pt x="306648" y="267383"/>
                  </a:moveTo>
                  <a:lnTo>
                    <a:pt x="306113" y="267842"/>
                  </a:lnTo>
                  <a:lnTo>
                    <a:pt x="306648" y="267383"/>
                  </a:lnTo>
                  <a:close/>
                </a:path>
                <a:path extrusionOk="0" h="394969" w="376554">
                  <a:moveTo>
                    <a:pt x="342033" y="253111"/>
                  </a:moveTo>
                  <a:lnTo>
                    <a:pt x="320675" y="253111"/>
                  </a:lnTo>
                  <a:lnTo>
                    <a:pt x="319912" y="254000"/>
                  </a:lnTo>
                  <a:lnTo>
                    <a:pt x="306648" y="267383"/>
                  </a:lnTo>
                  <a:lnTo>
                    <a:pt x="330890" y="267335"/>
                  </a:lnTo>
                  <a:lnTo>
                    <a:pt x="332993" y="265175"/>
                  </a:lnTo>
                  <a:lnTo>
                    <a:pt x="333628" y="264287"/>
                  </a:lnTo>
                  <a:lnTo>
                    <a:pt x="342033" y="253111"/>
                  </a:lnTo>
                  <a:close/>
                </a:path>
                <a:path extrusionOk="0" h="394969" w="376554">
                  <a:moveTo>
                    <a:pt x="320276" y="253516"/>
                  </a:moveTo>
                  <a:lnTo>
                    <a:pt x="319801" y="254000"/>
                  </a:lnTo>
                  <a:lnTo>
                    <a:pt x="320276" y="253516"/>
                  </a:lnTo>
                  <a:close/>
                </a:path>
                <a:path extrusionOk="0" h="394969" w="376554">
                  <a:moveTo>
                    <a:pt x="320675" y="253111"/>
                  </a:moveTo>
                  <a:lnTo>
                    <a:pt x="320276" y="253516"/>
                  </a:lnTo>
                  <a:lnTo>
                    <a:pt x="319912" y="254000"/>
                  </a:lnTo>
                  <a:lnTo>
                    <a:pt x="320675" y="253111"/>
                  </a:lnTo>
                  <a:close/>
                </a:path>
                <a:path extrusionOk="0" h="394969" w="376554">
                  <a:moveTo>
                    <a:pt x="348614" y="224116"/>
                  </a:moveTo>
                  <a:lnTo>
                    <a:pt x="333247" y="236727"/>
                  </a:lnTo>
                  <a:lnTo>
                    <a:pt x="331850" y="238125"/>
                  </a:lnTo>
                  <a:lnTo>
                    <a:pt x="320276" y="253516"/>
                  </a:lnTo>
                  <a:lnTo>
                    <a:pt x="320675" y="253111"/>
                  </a:lnTo>
                  <a:lnTo>
                    <a:pt x="342033" y="253111"/>
                  </a:lnTo>
                  <a:lnTo>
                    <a:pt x="344516" y="249809"/>
                  </a:lnTo>
                  <a:lnTo>
                    <a:pt x="344169" y="249809"/>
                  </a:lnTo>
                  <a:lnTo>
                    <a:pt x="345566" y="248412"/>
                  </a:lnTo>
                  <a:lnTo>
                    <a:pt x="345860" y="248412"/>
                  </a:lnTo>
                  <a:lnTo>
                    <a:pt x="362457" y="234696"/>
                  </a:lnTo>
                  <a:lnTo>
                    <a:pt x="364362" y="233044"/>
                  </a:lnTo>
                  <a:lnTo>
                    <a:pt x="365505" y="230631"/>
                  </a:lnTo>
                  <a:lnTo>
                    <a:pt x="365505" y="228091"/>
                  </a:lnTo>
                  <a:lnTo>
                    <a:pt x="348614" y="228091"/>
                  </a:lnTo>
                  <a:lnTo>
                    <a:pt x="348614" y="224116"/>
                  </a:lnTo>
                  <a:close/>
                </a:path>
                <a:path extrusionOk="0" h="394969" w="376554">
                  <a:moveTo>
                    <a:pt x="345566" y="248412"/>
                  </a:moveTo>
                  <a:lnTo>
                    <a:pt x="344169" y="249809"/>
                  </a:lnTo>
                  <a:lnTo>
                    <a:pt x="345085" y="249052"/>
                  </a:lnTo>
                  <a:lnTo>
                    <a:pt x="345566" y="248412"/>
                  </a:lnTo>
                  <a:close/>
                </a:path>
                <a:path extrusionOk="0" h="394969" w="376554">
                  <a:moveTo>
                    <a:pt x="345085" y="249052"/>
                  </a:moveTo>
                  <a:lnTo>
                    <a:pt x="344169" y="249809"/>
                  </a:lnTo>
                  <a:lnTo>
                    <a:pt x="344516" y="249809"/>
                  </a:lnTo>
                  <a:lnTo>
                    <a:pt x="345085" y="249052"/>
                  </a:lnTo>
                  <a:close/>
                </a:path>
                <a:path extrusionOk="0" h="394969" w="376554">
                  <a:moveTo>
                    <a:pt x="345860" y="248412"/>
                  </a:moveTo>
                  <a:lnTo>
                    <a:pt x="345566" y="248412"/>
                  </a:lnTo>
                  <a:lnTo>
                    <a:pt x="345085" y="249052"/>
                  </a:lnTo>
                  <a:lnTo>
                    <a:pt x="345860" y="248412"/>
                  </a:lnTo>
                  <a:close/>
                </a:path>
                <a:path extrusionOk="0" h="394969" w="376554">
                  <a:moveTo>
                    <a:pt x="351662" y="221614"/>
                  </a:moveTo>
                  <a:lnTo>
                    <a:pt x="348614" y="224116"/>
                  </a:lnTo>
                  <a:lnTo>
                    <a:pt x="348614" y="228091"/>
                  </a:lnTo>
                  <a:lnTo>
                    <a:pt x="351662" y="221614"/>
                  </a:lnTo>
                  <a:close/>
                </a:path>
                <a:path extrusionOk="0" h="394969" w="376554">
                  <a:moveTo>
                    <a:pt x="365454" y="221614"/>
                  </a:moveTo>
                  <a:lnTo>
                    <a:pt x="351662" y="221614"/>
                  </a:lnTo>
                  <a:lnTo>
                    <a:pt x="348614" y="228091"/>
                  </a:lnTo>
                  <a:lnTo>
                    <a:pt x="365505" y="228091"/>
                  </a:lnTo>
                  <a:lnTo>
                    <a:pt x="365454" y="221614"/>
                  </a:lnTo>
                  <a:close/>
                </a:path>
                <a:path extrusionOk="0" h="394969" w="376554">
                  <a:moveTo>
                    <a:pt x="359558" y="193953"/>
                  </a:moveTo>
                  <a:lnTo>
                    <a:pt x="350138" y="207644"/>
                  </a:lnTo>
                  <a:lnTo>
                    <a:pt x="348614" y="212216"/>
                  </a:lnTo>
                  <a:lnTo>
                    <a:pt x="348614" y="224116"/>
                  </a:lnTo>
                  <a:lnTo>
                    <a:pt x="351662" y="221614"/>
                  </a:lnTo>
                  <a:lnTo>
                    <a:pt x="365454" y="221614"/>
                  </a:lnTo>
                  <a:lnTo>
                    <a:pt x="365417" y="217042"/>
                  </a:lnTo>
                  <a:lnTo>
                    <a:pt x="363981" y="217042"/>
                  </a:lnTo>
                  <a:lnTo>
                    <a:pt x="365378" y="212216"/>
                  </a:lnTo>
                  <a:lnTo>
                    <a:pt x="367199" y="212216"/>
                  </a:lnTo>
                  <a:lnTo>
                    <a:pt x="374650" y="201040"/>
                  </a:lnTo>
                  <a:lnTo>
                    <a:pt x="376046" y="196468"/>
                  </a:lnTo>
                  <a:lnTo>
                    <a:pt x="359536" y="196468"/>
                  </a:lnTo>
                  <a:lnTo>
                    <a:pt x="359558" y="193953"/>
                  </a:lnTo>
                  <a:close/>
                </a:path>
                <a:path extrusionOk="0" h="394969" w="376554">
                  <a:moveTo>
                    <a:pt x="365378" y="212216"/>
                  </a:moveTo>
                  <a:lnTo>
                    <a:pt x="363981" y="217042"/>
                  </a:lnTo>
                  <a:lnTo>
                    <a:pt x="365400" y="214915"/>
                  </a:lnTo>
                  <a:lnTo>
                    <a:pt x="365378" y="212216"/>
                  </a:lnTo>
                  <a:close/>
                </a:path>
                <a:path extrusionOk="0" h="394969" w="376554">
                  <a:moveTo>
                    <a:pt x="365400" y="214915"/>
                  </a:moveTo>
                  <a:lnTo>
                    <a:pt x="363981" y="217042"/>
                  </a:lnTo>
                  <a:lnTo>
                    <a:pt x="365417" y="217042"/>
                  </a:lnTo>
                  <a:lnTo>
                    <a:pt x="365400" y="214915"/>
                  </a:lnTo>
                  <a:close/>
                </a:path>
                <a:path extrusionOk="0" h="394969" w="376554">
                  <a:moveTo>
                    <a:pt x="367199" y="212216"/>
                  </a:moveTo>
                  <a:lnTo>
                    <a:pt x="365378" y="212216"/>
                  </a:lnTo>
                  <a:lnTo>
                    <a:pt x="365400" y="214915"/>
                  </a:lnTo>
                  <a:lnTo>
                    <a:pt x="367199" y="212216"/>
                  </a:lnTo>
                  <a:close/>
                </a:path>
                <a:path extrusionOk="0" h="394969" w="376554">
                  <a:moveTo>
                    <a:pt x="361060" y="191769"/>
                  </a:moveTo>
                  <a:lnTo>
                    <a:pt x="359558" y="193953"/>
                  </a:lnTo>
                  <a:lnTo>
                    <a:pt x="359536" y="196468"/>
                  </a:lnTo>
                  <a:lnTo>
                    <a:pt x="361060" y="191769"/>
                  </a:lnTo>
                  <a:close/>
                </a:path>
                <a:path extrusionOk="0" h="394969" w="376554">
                  <a:moveTo>
                    <a:pt x="376006" y="191769"/>
                  </a:moveTo>
                  <a:lnTo>
                    <a:pt x="361060" y="191769"/>
                  </a:lnTo>
                  <a:lnTo>
                    <a:pt x="359536" y="196468"/>
                  </a:lnTo>
                  <a:lnTo>
                    <a:pt x="376046" y="196468"/>
                  </a:lnTo>
                  <a:lnTo>
                    <a:pt x="376006" y="191769"/>
                  </a:lnTo>
                  <a:close/>
                </a:path>
                <a:path extrusionOk="0" h="394969" w="376554">
                  <a:moveTo>
                    <a:pt x="375921" y="181737"/>
                  </a:moveTo>
                  <a:lnTo>
                    <a:pt x="359662" y="181737"/>
                  </a:lnTo>
                  <a:lnTo>
                    <a:pt x="359558" y="193953"/>
                  </a:lnTo>
                  <a:lnTo>
                    <a:pt x="361060" y="191769"/>
                  </a:lnTo>
                  <a:lnTo>
                    <a:pt x="376006" y="191769"/>
                  </a:lnTo>
                  <a:lnTo>
                    <a:pt x="375921" y="181737"/>
                  </a:lnTo>
                  <a:close/>
                </a:path>
                <a:path extrusionOk="0" h="394969" w="376554">
                  <a:moveTo>
                    <a:pt x="359663" y="181610"/>
                  </a:moveTo>
                  <a:close/>
                </a:path>
                <a:path extrusionOk="0" h="394969" w="376554">
                  <a:moveTo>
                    <a:pt x="375792" y="165862"/>
                  </a:moveTo>
                  <a:lnTo>
                    <a:pt x="359790" y="165862"/>
                  </a:lnTo>
                  <a:lnTo>
                    <a:pt x="359663" y="181737"/>
                  </a:lnTo>
                  <a:lnTo>
                    <a:pt x="375919" y="181737"/>
                  </a:lnTo>
                  <a:lnTo>
                    <a:pt x="375792" y="165862"/>
                  </a:lnTo>
                  <a:close/>
                </a:path>
                <a:path extrusionOk="0" h="394969" w="376554">
                  <a:moveTo>
                    <a:pt x="372991" y="137287"/>
                  </a:moveTo>
                  <a:lnTo>
                    <a:pt x="357124" y="137287"/>
                  </a:lnTo>
                  <a:lnTo>
                    <a:pt x="357377" y="138556"/>
                  </a:lnTo>
                  <a:lnTo>
                    <a:pt x="358901" y="152018"/>
                  </a:lnTo>
                  <a:lnTo>
                    <a:pt x="359786" y="166430"/>
                  </a:lnTo>
                  <a:lnTo>
                    <a:pt x="359790" y="165862"/>
                  </a:lnTo>
                  <a:lnTo>
                    <a:pt x="375792" y="165862"/>
                  </a:lnTo>
                  <a:lnTo>
                    <a:pt x="375792" y="165226"/>
                  </a:lnTo>
                  <a:lnTo>
                    <a:pt x="374768" y="152018"/>
                  </a:lnTo>
                  <a:lnTo>
                    <a:pt x="374650" y="150113"/>
                  </a:lnTo>
                  <a:lnTo>
                    <a:pt x="372991" y="137287"/>
                  </a:lnTo>
                  <a:close/>
                </a:path>
                <a:path extrusionOk="0" h="394969" w="376554">
                  <a:moveTo>
                    <a:pt x="358775" y="151637"/>
                  </a:moveTo>
                  <a:lnTo>
                    <a:pt x="358801" y="152018"/>
                  </a:lnTo>
                  <a:lnTo>
                    <a:pt x="358775" y="151637"/>
                  </a:lnTo>
                  <a:close/>
                </a:path>
                <a:path extrusionOk="0" h="394969" w="376554">
                  <a:moveTo>
                    <a:pt x="357204" y="137951"/>
                  </a:moveTo>
                  <a:lnTo>
                    <a:pt x="357277" y="138556"/>
                  </a:lnTo>
                  <a:lnTo>
                    <a:pt x="357204" y="137951"/>
                  </a:lnTo>
                  <a:close/>
                </a:path>
                <a:path extrusionOk="0" h="394969" w="376554">
                  <a:moveTo>
                    <a:pt x="357124" y="137287"/>
                  </a:moveTo>
                  <a:lnTo>
                    <a:pt x="357204" y="137951"/>
                  </a:lnTo>
                  <a:lnTo>
                    <a:pt x="357377" y="138556"/>
                  </a:lnTo>
                  <a:lnTo>
                    <a:pt x="357124" y="137287"/>
                  </a:lnTo>
                  <a:close/>
                </a:path>
                <a:path extrusionOk="0" h="394969" w="376554">
                  <a:moveTo>
                    <a:pt x="369805" y="124840"/>
                  </a:moveTo>
                  <a:lnTo>
                    <a:pt x="353440" y="124840"/>
                  </a:lnTo>
                  <a:lnTo>
                    <a:pt x="353821" y="125856"/>
                  </a:lnTo>
                  <a:lnTo>
                    <a:pt x="357204" y="137951"/>
                  </a:lnTo>
                  <a:lnTo>
                    <a:pt x="357124" y="137287"/>
                  </a:lnTo>
                  <a:lnTo>
                    <a:pt x="372991" y="137287"/>
                  </a:lnTo>
                  <a:lnTo>
                    <a:pt x="372744" y="135381"/>
                  </a:lnTo>
                  <a:lnTo>
                    <a:pt x="372490" y="134112"/>
                  </a:lnTo>
                  <a:lnTo>
                    <a:pt x="369805" y="124840"/>
                  </a:lnTo>
                  <a:close/>
                </a:path>
                <a:path extrusionOk="0" h="394969" w="376554">
                  <a:moveTo>
                    <a:pt x="353569" y="125289"/>
                  </a:moveTo>
                  <a:lnTo>
                    <a:pt x="353732" y="125856"/>
                  </a:lnTo>
                  <a:lnTo>
                    <a:pt x="353569" y="125289"/>
                  </a:lnTo>
                  <a:close/>
                </a:path>
                <a:path extrusionOk="0" h="394969" w="376554">
                  <a:moveTo>
                    <a:pt x="353440" y="124840"/>
                  </a:moveTo>
                  <a:lnTo>
                    <a:pt x="353569" y="125289"/>
                  </a:lnTo>
                  <a:lnTo>
                    <a:pt x="353821" y="125856"/>
                  </a:lnTo>
                  <a:lnTo>
                    <a:pt x="353440" y="124840"/>
                  </a:lnTo>
                  <a:close/>
                </a:path>
                <a:path extrusionOk="0" h="394969" w="376554">
                  <a:moveTo>
                    <a:pt x="364824" y="112140"/>
                  </a:moveTo>
                  <a:lnTo>
                    <a:pt x="347725" y="112140"/>
                  </a:lnTo>
                  <a:lnTo>
                    <a:pt x="353569" y="125289"/>
                  </a:lnTo>
                  <a:lnTo>
                    <a:pt x="353440" y="124840"/>
                  </a:lnTo>
                  <a:lnTo>
                    <a:pt x="369805" y="124840"/>
                  </a:lnTo>
                  <a:lnTo>
                    <a:pt x="368553" y="120523"/>
                  </a:lnTo>
                  <a:lnTo>
                    <a:pt x="368172" y="119506"/>
                  </a:lnTo>
                  <a:lnTo>
                    <a:pt x="364824" y="112140"/>
                  </a:lnTo>
                  <a:close/>
                </a:path>
                <a:path extrusionOk="0" h="394969" w="376554">
                  <a:moveTo>
                    <a:pt x="309752" y="60451"/>
                  </a:moveTo>
                  <a:lnTo>
                    <a:pt x="318388" y="69087"/>
                  </a:lnTo>
                  <a:lnTo>
                    <a:pt x="326135" y="78612"/>
                  </a:lnTo>
                  <a:lnTo>
                    <a:pt x="334771" y="89407"/>
                  </a:lnTo>
                  <a:lnTo>
                    <a:pt x="341883" y="100329"/>
                  </a:lnTo>
                  <a:lnTo>
                    <a:pt x="347852" y="112522"/>
                  </a:lnTo>
                  <a:lnTo>
                    <a:pt x="347725" y="112140"/>
                  </a:lnTo>
                  <a:lnTo>
                    <a:pt x="364824" y="112140"/>
                  </a:lnTo>
                  <a:lnTo>
                    <a:pt x="338200" y="68834"/>
                  </a:lnTo>
                  <a:lnTo>
                    <a:pt x="331600" y="60832"/>
                  </a:lnTo>
                  <a:lnTo>
                    <a:pt x="310260" y="60832"/>
                  </a:lnTo>
                  <a:lnTo>
                    <a:pt x="309752" y="60451"/>
                  </a:lnTo>
                  <a:close/>
                </a:path>
                <a:path extrusionOk="0" h="394969" w="376554">
                  <a:moveTo>
                    <a:pt x="341375" y="99567"/>
                  </a:moveTo>
                  <a:lnTo>
                    <a:pt x="341756" y="100329"/>
                  </a:lnTo>
                  <a:lnTo>
                    <a:pt x="341375" y="99567"/>
                  </a:lnTo>
                  <a:close/>
                </a:path>
                <a:path extrusionOk="0" h="394969" w="376554">
                  <a:moveTo>
                    <a:pt x="334263" y="88773"/>
                  </a:moveTo>
                  <a:lnTo>
                    <a:pt x="334682" y="89407"/>
                  </a:lnTo>
                  <a:lnTo>
                    <a:pt x="334263" y="88773"/>
                  </a:lnTo>
                  <a:close/>
                </a:path>
                <a:path extrusionOk="0" h="394969" w="376554">
                  <a:moveTo>
                    <a:pt x="317881" y="68580"/>
                  </a:moveTo>
                  <a:lnTo>
                    <a:pt x="318298" y="69087"/>
                  </a:lnTo>
                  <a:lnTo>
                    <a:pt x="317881" y="68580"/>
                  </a:lnTo>
                  <a:close/>
                </a:path>
                <a:path extrusionOk="0" h="394969" w="376554">
                  <a:moveTo>
                    <a:pt x="309371" y="60071"/>
                  </a:moveTo>
                  <a:lnTo>
                    <a:pt x="309752" y="60451"/>
                  </a:lnTo>
                  <a:lnTo>
                    <a:pt x="310260" y="60832"/>
                  </a:lnTo>
                  <a:lnTo>
                    <a:pt x="309371" y="60071"/>
                  </a:lnTo>
                  <a:close/>
                </a:path>
                <a:path extrusionOk="0" h="394969" w="376554">
                  <a:moveTo>
                    <a:pt x="330971" y="60071"/>
                  </a:moveTo>
                  <a:lnTo>
                    <a:pt x="309371" y="60071"/>
                  </a:lnTo>
                  <a:lnTo>
                    <a:pt x="310260" y="60832"/>
                  </a:lnTo>
                  <a:lnTo>
                    <a:pt x="331600" y="60832"/>
                  </a:lnTo>
                  <a:lnTo>
                    <a:pt x="330971" y="60071"/>
                  </a:lnTo>
                  <a:close/>
                </a:path>
                <a:path extrusionOk="0" h="394969" w="376554">
                  <a:moveTo>
                    <a:pt x="324865" y="53593"/>
                  </a:moveTo>
                  <a:lnTo>
                    <a:pt x="300608" y="53593"/>
                  </a:lnTo>
                  <a:lnTo>
                    <a:pt x="300989" y="53848"/>
                  </a:lnTo>
                  <a:lnTo>
                    <a:pt x="309752" y="60451"/>
                  </a:lnTo>
                  <a:lnTo>
                    <a:pt x="309371" y="60071"/>
                  </a:lnTo>
                  <a:lnTo>
                    <a:pt x="330971" y="60071"/>
                  </a:lnTo>
                  <a:lnTo>
                    <a:pt x="329818" y="58674"/>
                  </a:lnTo>
                  <a:lnTo>
                    <a:pt x="329437" y="58165"/>
                  </a:lnTo>
                  <a:lnTo>
                    <a:pt x="324865" y="53593"/>
                  </a:lnTo>
                  <a:close/>
                </a:path>
                <a:path extrusionOk="0" h="394969" w="376554">
                  <a:moveTo>
                    <a:pt x="300676" y="53644"/>
                  </a:moveTo>
                  <a:lnTo>
                    <a:pt x="300947" y="53848"/>
                  </a:lnTo>
                  <a:lnTo>
                    <a:pt x="300676" y="53644"/>
                  </a:lnTo>
                  <a:close/>
                </a:path>
                <a:path extrusionOk="0" h="394969" w="376554">
                  <a:moveTo>
                    <a:pt x="318658" y="47751"/>
                  </a:moveTo>
                  <a:lnTo>
                    <a:pt x="291591" y="47751"/>
                  </a:lnTo>
                  <a:lnTo>
                    <a:pt x="300676" y="53644"/>
                  </a:lnTo>
                  <a:lnTo>
                    <a:pt x="324865" y="53593"/>
                  </a:lnTo>
                  <a:lnTo>
                    <a:pt x="320420" y="49149"/>
                  </a:lnTo>
                  <a:lnTo>
                    <a:pt x="319531" y="48387"/>
                  </a:lnTo>
                  <a:lnTo>
                    <a:pt x="318658" y="47751"/>
                  </a:lnTo>
                  <a:close/>
                </a:path>
                <a:path extrusionOk="0" h="394969" w="376554">
                  <a:moveTo>
                    <a:pt x="282595" y="42556"/>
                  </a:moveTo>
                  <a:lnTo>
                    <a:pt x="291972" y="48005"/>
                  </a:lnTo>
                  <a:lnTo>
                    <a:pt x="291591" y="47751"/>
                  </a:lnTo>
                  <a:lnTo>
                    <a:pt x="318658" y="47751"/>
                  </a:lnTo>
                  <a:lnTo>
                    <a:pt x="312023" y="42925"/>
                  </a:lnTo>
                  <a:lnTo>
                    <a:pt x="283463" y="42925"/>
                  </a:lnTo>
                  <a:lnTo>
                    <a:pt x="282595" y="42556"/>
                  </a:lnTo>
                  <a:close/>
                </a:path>
                <a:path extrusionOk="0" h="394969" w="376554">
                  <a:moveTo>
                    <a:pt x="311499" y="42544"/>
                  </a:moveTo>
                  <a:lnTo>
                    <a:pt x="282575" y="42544"/>
                  </a:lnTo>
                  <a:lnTo>
                    <a:pt x="283463" y="42925"/>
                  </a:lnTo>
                  <a:lnTo>
                    <a:pt x="312023" y="42925"/>
                  </a:lnTo>
                  <a:lnTo>
                    <a:pt x="311499" y="42544"/>
                  </a:lnTo>
                  <a:close/>
                </a:path>
                <a:path extrusionOk="0" h="394969" w="376554">
                  <a:moveTo>
                    <a:pt x="252349" y="27686"/>
                  </a:moveTo>
                  <a:lnTo>
                    <a:pt x="262762" y="33909"/>
                  </a:lnTo>
                  <a:lnTo>
                    <a:pt x="263525" y="34289"/>
                  </a:lnTo>
                  <a:lnTo>
                    <a:pt x="273303" y="38607"/>
                  </a:lnTo>
                  <a:lnTo>
                    <a:pt x="282595" y="42556"/>
                  </a:lnTo>
                  <a:lnTo>
                    <a:pt x="311499" y="42544"/>
                  </a:lnTo>
                  <a:lnTo>
                    <a:pt x="309752" y="41275"/>
                  </a:lnTo>
                  <a:lnTo>
                    <a:pt x="299974" y="34925"/>
                  </a:lnTo>
                  <a:lnTo>
                    <a:pt x="299719" y="34671"/>
                  </a:lnTo>
                  <a:lnTo>
                    <a:pt x="289432" y="28828"/>
                  </a:lnTo>
                  <a:lnTo>
                    <a:pt x="289137" y="28701"/>
                  </a:lnTo>
                  <a:lnTo>
                    <a:pt x="256158" y="28701"/>
                  </a:lnTo>
                  <a:lnTo>
                    <a:pt x="252349" y="27686"/>
                  </a:lnTo>
                  <a:close/>
                </a:path>
                <a:path extrusionOk="0" h="394969" w="376554">
                  <a:moveTo>
                    <a:pt x="269192" y="19938"/>
                  </a:moveTo>
                  <a:lnTo>
                    <a:pt x="231901" y="19938"/>
                  </a:lnTo>
                  <a:lnTo>
                    <a:pt x="236346" y="21462"/>
                  </a:lnTo>
                  <a:lnTo>
                    <a:pt x="233960" y="21462"/>
                  </a:lnTo>
                  <a:lnTo>
                    <a:pt x="241680" y="27177"/>
                  </a:lnTo>
                  <a:lnTo>
                    <a:pt x="246125" y="28701"/>
                  </a:lnTo>
                  <a:lnTo>
                    <a:pt x="254049" y="28701"/>
                  </a:lnTo>
                  <a:lnTo>
                    <a:pt x="252349" y="27686"/>
                  </a:lnTo>
                  <a:lnTo>
                    <a:pt x="286777" y="27686"/>
                  </a:lnTo>
                  <a:lnTo>
                    <a:pt x="279695" y="24637"/>
                  </a:lnTo>
                  <a:lnTo>
                    <a:pt x="279526" y="24637"/>
                  </a:lnTo>
                  <a:lnTo>
                    <a:pt x="272336" y="21462"/>
                  </a:lnTo>
                  <a:lnTo>
                    <a:pt x="236346" y="21462"/>
                  </a:lnTo>
                  <a:lnTo>
                    <a:pt x="233916" y="21429"/>
                  </a:lnTo>
                  <a:lnTo>
                    <a:pt x="272261" y="21429"/>
                  </a:lnTo>
                  <a:lnTo>
                    <a:pt x="270610" y="20700"/>
                  </a:lnTo>
                  <a:lnTo>
                    <a:pt x="269747" y="20319"/>
                  </a:lnTo>
                  <a:lnTo>
                    <a:pt x="269192" y="19938"/>
                  </a:lnTo>
                  <a:close/>
                </a:path>
                <a:path extrusionOk="0" h="394969" w="376554">
                  <a:moveTo>
                    <a:pt x="286777" y="27686"/>
                  </a:moveTo>
                  <a:lnTo>
                    <a:pt x="252349" y="27686"/>
                  </a:lnTo>
                  <a:lnTo>
                    <a:pt x="256158" y="28701"/>
                  </a:lnTo>
                  <a:lnTo>
                    <a:pt x="289137" y="28701"/>
                  </a:lnTo>
                  <a:lnTo>
                    <a:pt x="286777" y="27686"/>
                  </a:lnTo>
                  <a:close/>
                </a:path>
                <a:path extrusionOk="0" h="394969" w="376554">
                  <a:moveTo>
                    <a:pt x="196595" y="18034"/>
                  </a:moveTo>
                  <a:lnTo>
                    <a:pt x="186181" y="18034"/>
                  </a:lnTo>
                  <a:lnTo>
                    <a:pt x="186435" y="24511"/>
                  </a:lnTo>
                  <a:lnTo>
                    <a:pt x="188594" y="26669"/>
                  </a:lnTo>
                  <a:lnTo>
                    <a:pt x="194182" y="26669"/>
                  </a:lnTo>
                  <a:lnTo>
                    <a:pt x="196468" y="24384"/>
                  </a:lnTo>
                  <a:lnTo>
                    <a:pt x="196595" y="18034"/>
                  </a:lnTo>
                  <a:close/>
                </a:path>
                <a:path extrusionOk="0" h="394969" w="376554">
                  <a:moveTo>
                    <a:pt x="279400" y="24511"/>
                  </a:moveTo>
                  <a:lnTo>
                    <a:pt x="279695" y="24637"/>
                  </a:lnTo>
                  <a:lnTo>
                    <a:pt x="279400" y="24511"/>
                  </a:lnTo>
                  <a:close/>
                </a:path>
                <a:path extrusionOk="0" h="394969" w="376554">
                  <a:moveTo>
                    <a:pt x="231901" y="19938"/>
                  </a:moveTo>
                  <a:lnTo>
                    <a:pt x="233916" y="21429"/>
                  </a:lnTo>
                  <a:lnTo>
                    <a:pt x="236346" y="21462"/>
                  </a:lnTo>
                  <a:lnTo>
                    <a:pt x="231901" y="19938"/>
                  </a:lnTo>
                  <a:close/>
                </a:path>
                <a:path extrusionOk="0" h="394969" w="376554">
                  <a:moveTo>
                    <a:pt x="246903" y="12446"/>
                  </a:moveTo>
                  <a:lnTo>
                    <a:pt x="205231" y="12446"/>
                  </a:lnTo>
                  <a:lnTo>
                    <a:pt x="210057" y="14350"/>
                  </a:lnTo>
                  <a:lnTo>
                    <a:pt x="207313" y="14350"/>
                  </a:lnTo>
                  <a:lnTo>
                    <a:pt x="212725" y="19303"/>
                  </a:lnTo>
                  <a:lnTo>
                    <a:pt x="217677" y="21209"/>
                  </a:lnTo>
                  <a:lnTo>
                    <a:pt x="233916" y="21429"/>
                  </a:lnTo>
                  <a:lnTo>
                    <a:pt x="231901" y="19938"/>
                  </a:lnTo>
                  <a:lnTo>
                    <a:pt x="269192" y="19938"/>
                  </a:lnTo>
                  <a:lnTo>
                    <a:pt x="260847" y="15112"/>
                  </a:lnTo>
                  <a:lnTo>
                    <a:pt x="250570" y="15112"/>
                  </a:lnTo>
                  <a:lnTo>
                    <a:pt x="248146" y="14350"/>
                  </a:lnTo>
                  <a:lnTo>
                    <a:pt x="210057" y="14350"/>
                  </a:lnTo>
                  <a:lnTo>
                    <a:pt x="207275" y="14316"/>
                  </a:lnTo>
                  <a:lnTo>
                    <a:pt x="248035" y="14316"/>
                  </a:lnTo>
                  <a:lnTo>
                    <a:pt x="246125" y="13715"/>
                  </a:lnTo>
                  <a:lnTo>
                    <a:pt x="248606" y="13684"/>
                  </a:lnTo>
                  <a:lnTo>
                    <a:pt x="246903" y="12446"/>
                  </a:lnTo>
                  <a:close/>
                </a:path>
                <a:path extrusionOk="0" h="394969" w="376554">
                  <a:moveTo>
                    <a:pt x="269747" y="20319"/>
                  </a:moveTo>
                  <a:lnTo>
                    <a:pt x="270509" y="20700"/>
                  </a:lnTo>
                  <a:lnTo>
                    <a:pt x="270184" y="20512"/>
                  </a:lnTo>
                  <a:lnTo>
                    <a:pt x="269747" y="20319"/>
                  </a:lnTo>
                  <a:close/>
                </a:path>
                <a:path extrusionOk="0" h="394969" w="376554">
                  <a:moveTo>
                    <a:pt x="270184" y="20512"/>
                  </a:moveTo>
                  <a:lnTo>
                    <a:pt x="270509" y="20700"/>
                  </a:lnTo>
                  <a:lnTo>
                    <a:pt x="270184" y="20512"/>
                  </a:lnTo>
                  <a:close/>
                </a:path>
                <a:path extrusionOk="0" h="394969" w="376554">
                  <a:moveTo>
                    <a:pt x="269851" y="20319"/>
                  </a:moveTo>
                  <a:lnTo>
                    <a:pt x="270184" y="20512"/>
                  </a:lnTo>
                  <a:lnTo>
                    <a:pt x="269851" y="20319"/>
                  </a:lnTo>
                  <a:close/>
                </a:path>
                <a:path extrusionOk="0" h="394969" w="376554">
                  <a:moveTo>
                    <a:pt x="196767" y="14604"/>
                  </a:moveTo>
                  <a:lnTo>
                    <a:pt x="186054" y="14604"/>
                  </a:lnTo>
                  <a:lnTo>
                    <a:pt x="186181" y="18161"/>
                  </a:lnTo>
                  <a:lnTo>
                    <a:pt x="196605" y="18034"/>
                  </a:lnTo>
                  <a:lnTo>
                    <a:pt x="196813" y="15112"/>
                  </a:lnTo>
                  <a:lnTo>
                    <a:pt x="196767" y="14604"/>
                  </a:lnTo>
                  <a:close/>
                </a:path>
                <a:path extrusionOk="0" h="394969" w="376554">
                  <a:moveTo>
                    <a:pt x="196605" y="18034"/>
                  </a:moveTo>
                  <a:close/>
                </a:path>
                <a:path extrusionOk="0" h="394969" w="376554">
                  <a:moveTo>
                    <a:pt x="248606" y="13684"/>
                  </a:moveTo>
                  <a:lnTo>
                    <a:pt x="246125" y="13715"/>
                  </a:lnTo>
                  <a:lnTo>
                    <a:pt x="250570" y="15112"/>
                  </a:lnTo>
                  <a:lnTo>
                    <a:pt x="248606" y="13684"/>
                  </a:lnTo>
                  <a:close/>
                </a:path>
                <a:path extrusionOk="0" h="394969" w="376554">
                  <a:moveTo>
                    <a:pt x="256158" y="13588"/>
                  </a:moveTo>
                  <a:lnTo>
                    <a:pt x="248606" y="13684"/>
                  </a:lnTo>
                  <a:lnTo>
                    <a:pt x="250570" y="15112"/>
                  </a:lnTo>
                  <a:lnTo>
                    <a:pt x="260847" y="15112"/>
                  </a:lnTo>
                  <a:lnTo>
                    <a:pt x="259968" y="14604"/>
                  </a:lnTo>
                  <a:lnTo>
                    <a:pt x="256158" y="13588"/>
                  </a:lnTo>
                  <a:close/>
                </a:path>
                <a:path extrusionOk="0" h="394969" w="376554">
                  <a:moveTo>
                    <a:pt x="196323" y="10032"/>
                  </a:moveTo>
                  <a:lnTo>
                    <a:pt x="185292" y="10032"/>
                  </a:lnTo>
                  <a:lnTo>
                    <a:pt x="185546" y="11049"/>
                  </a:lnTo>
                  <a:lnTo>
                    <a:pt x="185546" y="11811"/>
                  </a:lnTo>
                  <a:lnTo>
                    <a:pt x="185674" y="12064"/>
                  </a:lnTo>
                  <a:lnTo>
                    <a:pt x="185927" y="13462"/>
                  </a:lnTo>
                  <a:lnTo>
                    <a:pt x="185935" y="13969"/>
                  </a:lnTo>
                  <a:lnTo>
                    <a:pt x="186054" y="14986"/>
                  </a:lnTo>
                  <a:lnTo>
                    <a:pt x="186054" y="14604"/>
                  </a:lnTo>
                  <a:lnTo>
                    <a:pt x="196767" y="14604"/>
                  </a:lnTo>
                  <a:lnTo>
                    <a:pt x="196823" y="14133"/>
                  </a:lnTo>
                  <a:lnTo>
                    <a:pt x="191261" y="13969"/>
                  </a:lnTo>
                  <a:lnTo>
                    <a:pt x="196323" y="10032"/>
                  </a:lnTo>
                  <a:close/>
                </a:path>
                <a:path extrusionOk="0" h="394969" w="376554">
                  <a:moveTo>
                    <a:pt x="196850" y="14604"/>
                  </a:moveTo>
                  <a:lnTo>
                    <a:pt x="196722" y="14986"/>
                  </a:lnTo>
                  <a:lnTo>
                    <a:pt x="196850" y="14604"/>
                  </a:lnTo>
                  <a:close/>
                </a:path>
                <a:path extrusionOk="0" h="394969" w="376554">
                  <a:moveTo>
                    <a:pt x="205231" y="12446"/>
                  </a:moveTo>
                  <a:lnTo>
                    <a:pt x="207275" y="14316"/>
                  </a:lnTo>
                  <a:lnTo>
                    <a:pt x="210057" y="14350"/>
                  </a:lnTo>
                  <a:lnTo>
                    <a:pt x="205231" y="12446"/>
                  </a:lnTo>
                  <a:close/>
                </a:path>
                <a:path extrusionOk="0" h="394969" w="376554">
                  <a:moveTo>
                    <a:pt x="241665" y="8636"/>
                  </a:moveTo>
                  <a:lnTo>
                    <a:pt x="198119" y="8636"/>
                  </a:lnTo>
                  <a:lnTo>
                    <a:pt x="197738" y="9778"/>
                  </a:lnTo>
                  <a:lnTo>
                    <a:pt x="197611" y="10413"/>
                  </a:lnTo>
                  <a:lnTo>
                    <a:pt x="197436" y="10853"/>
                  </a:lnTo>
                  <a:lnTo>
                    <a:pt x="197230" y="11811"/>
                  </a:lnTo>
                  <a:lnTo>
                    <a:pt x="197127" y="12446"/>
                  </a:lnTo>
                  <a:lnTo>
                    <a:pt x="196941" y="13124"/>
                  </a:lnTo>
                  <a:lnTo>
                    <a:pt x="196823" y="14133"/>
                  </a:lnTo>
                  <a:lnTo>
                    <a:pt x="199897" y="14224"/>
                  </a:lnTo>
                  <a:lnTo>
                    <a:pt x="207275" y="14316"/>
                  </a:lnTo>
                  <a:lnTo>
                    <a:pt x="205231" y="12446"/>
                  </a:lnTo>
                  <a:lnTo>
                    <a:pt x="246903" y="12446"/>
                  </a:lnTo>
                  <a:lnTo>
                    <a:pt x="241665" y="8636"/>
                  </a:lnTo>
                  <a:close/>
                </a:path>
                <a:path extrusionOk="0" h="394969" w="376554">
                  <a:moveTo>
                    <a:pt x="198119" y="8636"/>
                  </a:moveTo>
                  <a:lnTo>
                    <a:pt x="191261" y="13969"/>
                  </a:lnTo>
                  <a:lnTo>
                    <a:pt x="196823" y="14133"/>
                  </a:lnTo>
                  <a:lnTo>
                    <a:pt x="196850" y="13462"/>
                  </a:lnTo>
                  <a:lnTo>
                    <a:pt x="196976" y="12826"/>
                  </a:lnTo>
                  <a:lnTo>
                    <a:pt x="197127" y="12446"/>
                  </a:lnTo>
                  <a:lnTo>
                    <a:pt x="197357" y="11049"/>
                  </a:lnTo>
                  <a:lnTo>
                    <a:pt x="197611" y="10032"/>
                  </a:lnTo>
                  <a:lnTo>
                    <a:pt x="197738" y="9778"/>
                  </a:lnTo>
                  <a:lnTo>
                    <a:pt x="198119" y="8636"/>
                  </a:lnTo>
                  <a:close/>
                </a:path>
                <a:path extrusionOk="0" h="394969" w="376554">
                  <a:moveTo>
                    <a:pt x="185800" y="12826"/>
                  </a:moveTo>
                  <a:lnTo>
                    <a:pt x="185875" y="13462"/>
                  </a:lnTo>
                  <a:lnTo>
                    <a:pt x="185800" y="12826"/>
                  </a:lnTo>
                  <a:close/>
                </a:path>
                <a:path extrusionOk="0" h="394969" w="376554">
                  <a:moveTo>
                    <a:pt x="196941" y="13124"/>
                  </a:moveTo>
                  <a:lnTo>
                    <a:pt x="196850" y="13462"/>
                  </a:lnTo>
                  <a:lnTo>
                    <a:pt x="196941" y="13124"/>
                  </a:lnTo>
                  <a:close/>
                </a:path>
                <a:path extrusionOk="0" h="394969" w="376554">
                  <a:moveTo>
                    <a:pt x="197023" y="12826"/>
                  </a:moveTo>
                  <a:lnTo>
                    <a:pt x="196941" y="13124"/>
                  </a:lnTo>
                  <a:lnTo>
                    <a:pt x="197023" y="12826"/>
                  </a:lnTo>
                  <a:close/>
                </a:path>
                <a:path extrusionOk="0" h="394969" w="376554">
                  <a:moveTo>
                    <a:pt x="185377" y="10625"/>
                  </a:moveTo>
                  <a:lnTo>
                    <a:pt x="185438" y="11049"/>
                  </a:lnTo>
                  <a:lnTo>
                    <a:pt x="185377" y="10625"/>
                  </a:lnTo>
                  <a:close/>
                </a:path>
                <a:path extrusionOk="0" h="394969" w="376554">
                  <a:moveTo>
                    <a:pt x="185292" y="10032"/>
                  </a:moveTo>
                  <a:lnTo>
                    <a:pt x="185347" y="10413"/>
                  </a:lnTo>
                  <a:lnTo>
                    <a:pt x="185468" y="10853"/>
                  </a:lnTo>
                  <a:lnTo>
                    <a:pt x="185546" y="11049"/>
                  </a:lnTo>
                  <a:lnTo>
                    <a:pt x="185292" y="10032"/>
                  </a:lnTo>
                  <a:close/>
                </a:path>
                <a:path extrusionOk="0" h="394969" w="376554">
                  <a:moveTo>
                    <a:pt x="197611" y="10032"/>
                  </a:moveTo>
                  <a:lnTo>
                    <a:pt x="197357" y="11049"/>
                  </a:lnTo>
                  <a:lnTo>
                    <a:pt x="197484" y="10625"/>
                  </a:lnTo>
                  <a:lnTo>
                    <a:pt x="197611" y="10032"/>
                  </a:lnTo>
                  <a:close/>
                </a:path>
                <a:path extrusionOk="0" h="394969" w="376554">
                  <a:moveTo>
                    <a:pt x="197436" y="10853"/>
                  </a:moveTo>
                  <a:lnTo>
                    <a:pt x="197357" y="11049"/>
                  </a:lnTo>
                  <a:lnTo>
                    <a:pt x="197436" y="10853"/>
                  </a:lnTo>
                  <a:close/>
                </a:path>
                <a:path extrusionOk="0" h="394969" w="376554">
                  <a:moveTo>
                    <a:pt x="197688" y="10032"/>
                  </a:moveTo>
                  <a:lnTo>
                    <a:pt x="197436" y="10853"/>
                  </a:lnTo>
                  <a:lnTo>
                    <a:pt x="197611" y="10413"/>
                  </a:lnTo>
                  <a:lnTo>
                    <a:pt x="197688" y="10032"/>
                  </a:lnTo>
                  <a:close/>
                </a:path>
                <a:path extrusionOk="0" h="394969" w="376554">
                  <a:moveTo>
                    <a:pt x="210057" y="0"/>
                  </a:moveTo>
                  <a:lnTo>
                    <a:pt x="184308" y="6476"/>
                  </a:lnTo>
                  <a:lnTo>
                    <a:pt x="184308" y="6730"/>
                  </a:lnTo>
                  <a:lnTo>
                    <a:pt x="184753" y="8509"/>
                  </a:lnTo>
                  <a:lnTo>
                    <a:pt x="184784" y="9016"/>
                  </a:lnTo>
                  <a:lnTo>
                    <a:pt x="185140" y="10032"/>
                  </a:lnTo>
                  <a:lnTo>
                    <a:pt x="185377" y="10625"/>
                  </a:lnTo>
                  <a:lnTo>
                    <a:pt x="185292" y="10032"/>
                  </a:lnTo>
                  <a:lnTo>
                    <a:pt x="196323" y="10032"/>
                  </a:lnTo>
                  <a:lnTo>
                    <a:pt x="198119" y="8636"/>
                  </a:lnTo>
                  <a:lnTo>
                    <a:pt x="241665" y="8636"/>
                  </a:lnTo>
                  <a:lnTo>
                    <a:pt x="241490" y="8509"/>
                  </a:lnTo>
                  <a:lnTo>
                    <a:pt x="222503" y="8509"/>
                  </a:lnTo>
                  <a:lnTo>
                    <a:pt x="217677" y="6730"/>
                  </a:lnTo>
                  <a:lnTo>
                    <a:pt x="220448" y="6693"/>
                  </a:lnTo>
                  <a:lnTo>
                    <a:pt x="214883" y="1777"/>
                  </a:lnTo>
                  <a:lnTo>
                    <a:pt x="210057" y="0"/>
                  </a:lnTo>
                  <a:close/>
                </a:path>
                <a:path extrusionOk="0" h="394969" w="376554">
                  <a:moveTo>
                    <a:pt x="220448" y="6693"/>
                  </a:moveTo>
                  <a:lnTo>
                    <a:pt x="217677" y="6730"/>
                  </a:lnTo>
                  <a:lnTo>
                    <a:pt x="222503" y="8509"/>
                  </a:lnTo>
                  <a:lnTo>
                    <a:pt x="220448" y="6693"/>
                  </a:lnTo>
                  <a:close/>
                </a:path>
                <a:path extrusionOk="0" h="394969" w="376554">
                  <a:moveTo>
                    <a:pt x="236346" y="6476"/>
                  </a:moveTo>
                  <a:lnTo>
                    <a:pt x="220448" y="6693"/>
                  </a:lnTo>
                  <a:lnTo>
                    <a:pt x="222503" y="8509"/>
                  </a:lnTo>
                  <a:lnTo>
                    <a:pt x="241490" y="8509"/>
                  </a:lnTo>
                  <a:lnTo>
                    <a:pt x="240791" y="8000"/>
                  </a:lnTo>
                  <a:lnTo>
                    <a:pt x="236346" y="6476"/>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73" name="Google Shape;473;p47"/>
          <p:cNvPicPr preferRelativeResize="0"/>
          <p:nvPr/>
        </p:nvPicPr>
        <p:blipFill rotWithShape="1">
          <a:blip r:embed="rId23">
            <a:alphaModFix/>
          </a:blip>
          <a:srcRect b="0" l="0" r="0" t="0"/>
          <a:stretch/>
        </p:blipFill>
        <p:spPr>
          <a:xfrm>
            <a:off x="5862065" y="1273810"/>
            <a:ext cx="269621" cy="448310"/>
          </a:xfrm>
          <a:prstGeom prst="rect">
            <a:avLst/>
          </a:prstGeom>
          <a:noFill/>
          <a:ln>
            <a:noFill/>
          </a:ln>
        </p:spPr>
      </p:pic>
      <p:pic>
        <p:nvPicPr>
          <p:cNvPr id="474" name="Google Shape;474;p47"/>
          <p:cNvPicPr preferRelativeResize="0"/>
          <p:nvPr/>
        </p:nvPicPr>
        <p:blipFill rotWithShape="1">
          <a:blip r:embed="rId24">
            <a:alphaModFix/>
          </a:blip>
          <a:srcRect b="0" l="0" r="0" t="0"/>
          <a:stretch/>
        </p:blipFill>
        <p:spPr>
          <a:xfrm>
            <a:off x="5756655" y="1947672"/>
            <a:ext cx="627380" cy="213360"/>
          </a:xfrm>
          <a:prstGeom prst="rect">
            <a:avLst/>
          </a:prstGeom>
          <a:noFill/>
          <a:ln>
            <a:noFill/>
          </a:ln>
        </p:spPr>
      </p:pic>
      <p:pic>
        <p:nvPicPr>
          <p:cNvPr id="475" name="Google Shape;475;p47"/>
          <p:cNvPicPr preferRelativeResize="0"/>
          <p:nvPr/>
        </p:nvPicPr>
        <p:blipFill rotWithShape="1">
          <a:blip r:embed="rId25">
            <a:alphaModFix/>
          </a:blip>
          <a:srcRect b="0" l="0" r="0" t="0"/>
          <a:stretch/>
        </p:blipFill>
        <p:spPr>
          <a:xfrm>
            <a:off x="5930010" y="2313177"/>
            <a:ext cx="148462" cy="287147"/>
          </a:xfrm>
          <a:prstGeom prst="rect">
            <a:avLst/>
          </a:prstGeom>
          <a:noFill/>
          <a:ln>
            <a:noFill/>
          </a:ln>
        </p:spPr>
      </p:pic>
      <p:pic>
        <p:nvPicPr>
          <p:cNvPr id="476" name="Google Shape;476;p47"/>
          <p:cNvPicPr preferRelativeResize="0"/>
          <p:nvPr/>
        </p:nvPicPr>
        <p:blipFill rotWithShape="1">
          <a:blip r:embed="rId26">
            <a:alphaModFix/>
          </a:blip>
          <a:srcRect b="0" l="0" r="0" t="0"/>
          <a:stretch/>
        </p:blipFill>
        <p:spPr>
          <a:xfrm>
            <a:off x="6190360" y="2319273"/>
            <a:ext cx="24384" cy="181737"/>
          </a:xfrm>
          <a:prstGeom prst="rect">
            <a:avLst/>
          </a:prstGeom>
          <a:noFill/>
          <a:ln>
            <a:noFill/>
          </a:ln>
        </p:spPr>
      </p:pic>
      <p:pic>
        <p:nvPicPr>
          <p:cNvPr id="477" name="Google Shape;477;p47"/>
          <p:cNvPicPr preferRelativeResize="0"/>
          <p:nvPr/>
        </p:nvPicPr>
        <p:blipFill rotWithShape="1">
          <a:blip r:embed="rId27">
            <a:alphaModFix/>
          </a:blip>
          <a:srcRect b="0" l="0" r="0" t="0"/>
          <a:stretch/>
        </p:blipFill>
        <p:spPr>
          <a:xfrm>
            <a:off x="6305930" y="2316479"/>
            <a:ext cx="243840" cy="234187"/>
          </a:xfrm>
          <a:prstGeom prst="rect">
            <a:avLst/>
          </a:prstGeom>
          <a:noFill/>
          <a:ln>
            <a:noFill/>
          </a:ln>
        </p:spPr>
      </p:pic>
      <p:pic>
        <p:nvPicPr>
          <p:cNvPr id="478" name="Google Shape;478;p47"/>
          <p:cNvPicPr preferRelativeResize="0"/>
          <p:nvPr/>
        </p:nvPicPr>
        <p:blipFill rotWithShape="1">
          <a:blip r:embed="rId28">
            <a:alphaModFix/>
          </a:blip>
          <a:srcRect b="0" l="0" r="0" t="0"/>
          <a:stretch/>
        </p:blipFill>
        <p:spPr>
          <a:xfrm>
            <a:off x="6710727" y="2327020"/>
            <a:ext cx="292560" cy="219201"/>
          </a:xfrm>
          <a:prstGeom prst="rect">
            <a:avLst/>
          </a:prstGeom>
          <a:noFill/>
          <a:ln>
            <a:noFill/>
          </a:ln>
        </p:spPr>
      </p:pic>
      <p:pic>
        <p:nvPicPr>
          <p:cNvPr id="479" name="Google Shape;479;p47"/>
          <p:cNvPicPr preferRelativeResize="0"/>
          <p:nvPr/>
        </p:nvPicPr>
        <p:blipFill rotWithShape="1">
          <a:blip r:embed="rId29">
            <a:alphaModFix/>
          </a:blip>
          <a:srcRect b="0" l="0" r="0" t="0"/>
          <a:stretch/>
        </p:blipFill>
        <p:spPr>
          <a:xfrm>
            <a:off x="7095218" y="2374519"/>
            <a:ext cx="73932" cy="159511"/>
          </a:xfrm>
          <a:prstGeom prst="rect">
            <a:avLst/>
          </a:prstGeom>
          <a:noFill/>
          <a:ln>
            <a:noFill/>
          </a:ln>
        </p:spPr>
      </p:pic>
      <p:grpSp>
        <p:nvGrpSpPr>
          <p:cNvPr id="480" name="Google Shape;480;p47"/>
          <p:cNvGrpSpPr/>
          <p:nvPr/>
        </p:nvGrpSpPr>
        <p:grpSpPr>
          <a:xfrm>
            <a:off x="7250176" y="2164079"/>
            <a:ext cx="985900" cy="447167"/>
            <a:chOff x="7250176" y="2164079"/>
            <a:chExt cx="985900" cy="447167"/>
          </a:xfrm>
        </p:grpSpPr>
        <p:pic>
          <p:nvPicPr>
            <p:cNvPr id="481" name="Google Shape;481;p47"/>
            <p:cNvPicPr preferRelativeResize="0"/>
            <p:nvPr/>
          </p:nvPicPr>
          <p:blipFill rotWithShape="1">
            <a:blip r:embed="rId30">
              <a:alphaModFix/>
            </a:blip>
            <a:srcRect b="0" l="0" r="0" t="0"/>
            <a:stretch/>
          </p:blipFill>
          <p:spPr>
            <a:xfrm>
              <a:off x="7250176" y="2164079"/>
              <a:ext cx="516508" cy="447167"/>
            </a:xfrm>
            <a:prstGeom prst="rect">
              <a:avLst/>
            </a:prstGeom>
            <a:noFill/>
            <a:ln>
              <a:noFill/>
            </a:ln>
          </p:spPr>
        </p:pic>
        <p:pic>
          <p:nvPicPr>
            <p:cNvPr id="482" name="Google Shape;482;p47"/>
            <p:cNvPicPr preferRelativeResize="0"/>
            <p:nvPr/>
          </p:nvPicPr>
          <p:blipFill rotWithShape="1">
            <a:blip r:embed="rId31">
              <a:alphaModFix/>
            </a:blip>
            <a:srcRect b="0" l="0" r="0" t="0"/>
            <a:stretch/>
          </p:blipFill>
          <p:spPr>
            <a:xfrm>
              <a:off x="7806944" y="2340609"/>
              <a:ext cx="429132" cy="160020"/>
            </a:xfrm>
            <a:prstGeom prst="rect">
              <a:avLst/>
            </a:prstGeom>
            <a:noFill/>
            <a:ln>
              <a:noFill/>
            </a:ln>
          </p:spPr>
        </p:pic>
      </p:grpSp>
      <p:pic>
        <p:nvPicPr>
          <p:cNvPr id="483" name="Google Shape;483;p47"/>
          <p:cNvPicPr preferRelativeResize="0"/>
          <p:nvPr/>
        </p:nvPicPr>
        <p:blipFill rotWithShape="1">
          <a:blip r:embed="rId32">
            <a:alphaModFix/>
          </a:blip>
          <a:srcRect b="0" l="0" r="0" t="0"/>
          <a:stretch/>
        </p:blipFill>
        <p:spPr>
          <a:xfrm>
            <a:off x="6330478" y="3181730"/>
            <a:ext cx="397473" cy="284353"/>
          </a:xfrm>
          <a:prstGeom prst="rect">
            <a:avLst/>
          </a:prstGeom>
          <a:noFill/>
          <a:ln>
            <a:noFill/>
          </a:ln>
        </p:spPr>
      </p:pic>
      <p:pic>
        <p:nvPicPr>
          <p:cNvPr id="484" name="Google Shape;484;p47"/>
          <p:cNvPicPr preferRelativeResize="0"/>
          <p:nvPr/>
        </p:nvPicPr>
        <p:blipFill rotWithShape="1">
          <a:blip r:embed="rId33">
            <a:alphaModFix/>
          </a:blip>
          <a:srcRect b="0" l="0" r="0" t="0"/>
          <a:stretch/>
        </p:blipFill>
        <p:spPr>
          <a:xfrm>
            <a:off x="6865493" y="3190494"/>
            <a:ext cx="318658" cy="234695"/>
          </a:xfrm>
          <a:prstGeom prst="rect">
            <a:avLst/>
          </a:prstGeom>
          <a:noFill/>
          <a:ln>
            <a:noFill/>
          </a:ln>
        </p:spPr>
      </p:pic>
      <p:pic>
        <p:nvPicPr>
          <p:cNvPr id="485" name="Google Shape;485;p47"/>
          <p:cNvPicPr preferRelativeResize="0"/>
          <p:nvPr/>
        </p:nvPicPr>
        <p:blipFill rotWithShape="1">
          <a:blip r:embed="rId34">
            <a:alphaModFix/>
          </a:blip>
          <a:srcRect b="0" l="0" r="0" t="0"/>
          <a:stretch/>
        </p:blipFill>
        <p:spPr>
          <a:xfrm>
            <a:off x="7281036" y="3141472"/>
            <a:ext cx="70866" cy="256539"/>
          </a:xfrm>
          <a:prstGeom prst="rect">
            <a:avLst/>
          </a:prstGeom>
          <a:noFill/>
          <a:ln>
            <a:noFill/>
          </a:ln>
        </p:spPr>
      </p:pic>
      <p:pic>
        <p:nvPicPr>
          <p:cNvPr id="486" name="Google Shape;486;p47"/>
          <p:cNvPicPr preferRelativeResize="0"/>
          <p:nvPr/>
        </p:nvPicPr>
        <p:blipFill rotWithShape="1">
          <a:blip r:embed="rId35">
            <a:alphaModFix/>
          </a:blip>
          <a:srcRect b="0" l="0" r="0" t="0"/>
          <a:stretch/>
        </p:blipFill>
        <p:spPr>
          <a:xfrm>
            <a:off x="7418705" y="3089275"/>
            <a:ext cx="391287" cy="446404"/>
          </a:xfrm>
          <a:prstGeom prst="rect">
            <a:avLst/>
          </a:prstGeom>
          <a:noFill/>
          <a:ln>
            <a:noFill/>
          </a:ln>
        </p:spPr>
      </p:pic>
      <p:grpSp>
        <p:nvGrpSpPr>
          <p:cNvPr id="487" name="Google Shape;487;p47"/>
          <p:cNvGrpSpPr/>
          <p:nvPr/>
        </p:nvGrpSpPr>
        <p:grpSpPr>
          <a:xfrm>
            <a:off x="8577580" y="391668"/>
            <a:ext cx="1150873" cy="2026030"/>
            <a:chOff x="8577580" y="391668"/>
            <a:chExt cx="1150873" cy="2026030"/>
          </a:xfrm>
        </p:grpSpPr>
        <p:pic>
          <p:nvPicPr>
            <p:cNvPr id="488" name="Google Shape;488;p47"/>
            <p:cNvPicPr preferRelativeResize="0"/>
            <p:nvPr/>
          </p:nvPicPr>
          <p:blipFill rotWithShape="1">
            <a:blip r:embed="rId36">
              <a:alphaModFix/>
            </a:blip>
            <a:srcRect b="0" l="0" r="0" t="0"/>
            <a:stretch/>
          </p:blipFill>
          <p:spPr>
            <a:xfrm>
              <a:off x="9324721" y="1340865"/>
              <a:ext cx="33649" cy="196214"/>
            </a:xfrm>
            <a:prstGeom prst="rect">
              <a:avLst/>
            </a:prstGeom>
            <a:noFill/>
            <a:ln>
              <a:noFill/>
            </a:ln>
          </p:spPr>
        </p:pic>
        <p:pic>
          <p:nvPicPr>
            <p:cNvPr id="489" name="Google Shape;489;p47"/>
            <p:cNvPicPr preferRelativeResize="0"/>
            <p:nvPr/>
          </p:nvPicPr>
          <p:blipFill rotWithShape="1">
            <a:blip r:embed="rId37">
              <a:alphaModFix/>
            </a:blip>
            <a:srcRect b="0" l="0" r="0" t="0"/>
            <a:stretch/>
          </p:blipFill>
          <p:spPr>
            <a:xfrm>
              <a:off x="8577580" y="391668"/>
              <a:ext cx="721741" cy="1892427"/>
            </a:xfrm>
            <a:prstGeom prst="rect">
              <a:avLst/>
            </a:prstGeom>
            <a:noFill/>
            <a:ln>
              <a:noFill/>
            </a:ln>
          </p:spPr>
        </p:pic>
        <p:pic>
          <p:nvPicPr>
            <p:cNvPr id="490" name="Google Shape;490;p47"/>
            <p:cNvPicPr preferRelativeResize="0"/>
            <p:nvPr/>
          </p:nvPicPr>
          <p:blipFill rotWithShape="1">
            <a:blip r:embed="rId38">
              <a:alphaModFix/>
            </a:blip>
            <a:srcRect b="0" l="0" r="0" t="0"/>
            <a:stretch/>
          </p:blipFill>
          <p:spPr>
            <a:xfrm>
              <a:off x="9322689" y="2233548"/>
              <a:ext cx="405764" cy="184150"/>
            </a:xfrm>
            <a:prstGeom prst="rect">
              <a:avLst/>
            </a:prstGeom>
            <a:noFill/>
            <a:ln>
              <a:noFill/>
            </a:ln>
          </p:spPr>
        </p:pic>
      </p:grpSp>
      <p:pic>
        <p:nvPicPr>
          <p:cNvPr id="491" name="Google Shape;491;p47"/>
          <p:cNvPicPr preferRelativeResize="0"/>
          <p:nvPr/>
        </p:nvPicPr>
        <p:blipFill rotWithShape="1">
          <a:blip r:embed="rId39">
            <a:alphaModFix/>
          </a:blip>
          <a:srcRect b="0" l="0" r="0" t="0"/>
          <a:stretch/>
        </p:blipFill>
        <p:spPr>
          <a:xfrm>
            <a:off x="9446006" y="1330452"/>
            <a:ext cx="105410" cy="190500"/>
          </a:xfrm>
          <a:prstGeom prst="rect">
            <a:avLst/>
          </a:prstGeom>
          <a:noFill/>
          <a:ln>
            <a:noFill/>
          </a:ln>
        </p:spPr>
      </p:pic>
      <p:pic>
        <p:nvPicPr>
          <p:cNvPr id="492" name="Google Shape;492;p47"/>
          <p:cNvPicPr preferRelativeResize="0"/>
          <p:nvPr/>
        </p:nvPicPr>
        <p:blipFill rotWithShape="1">
          <a:blip r:embed="rId40">
            <a:alphaModFix/>
          </a:blip>
          <a:srcRect b="0" l="0" r="0" t="0"/>
          <a:stretch/>
        </p:blipFill>
        <p:spPr>
          <a:xfrm>
            <a:off x="9620631" y="1498091"/>
            <a:ext cx="51786" cy="108712"/>
          </a:xfrm>
          <a:prstGeom prst="rect">
            <a:avLst/>
          </a:prstGeom>
          <a:noFill/>
          <a:ln>
            <a:noFill/>
          </a:ln>
        </p:spPr>
      </p:pic>
      <p:pic>
        <p:nvPicPr>
          <p:cNvPr id="493" name="Google Shape;493;p47"/>
          <p:cNvPicPr preferRelativeResize="0"/>
          <p:nvPr/>
        </p:nvPicPr>
        <p:blipFill rotWithShape="1">
          <a:blip r:embed="rId41">
            <a:alphaModFix/>
          </a:blip>
          <a:srcRect b="0" l="0" r="0" t="0"/>
          <a:stretch/>
        </p:blipFill>
        <p:spPr>
          <a:xfrm>
            <a:off x="9806685" y="1316227"/>
            <a:ext cx="58800" cy="237109"/>
          </a:xfrm>
          <a:prstGeom prst="rect">
            <a:avLst/>
          </a:prstGeom>
          <a:noFill/>
          <a:ln>
            <a:noFill/>
          </a:ln>
        </p:spPr>
      </p:pic>
      <p:grpSp>
        <p:nvGrpSpPr>
          <p:cNvPr id="494" name="Google Shape;494;p47"/>
          <p:cNvGrpSpPr/>
          <p:nvPr/>
        </p:nvGrpSpPr>
        <p:grpSpPr>
          <a:xfrm>
            <a:off x="9936733" y="1246505"/>
            <a:ext cx="840740" cy="382143"/>
            <a:chOff x="9936733" y="1246505"/>
            <a:chExt cx="840740" cy="382143"/>
          </a:xfrm>
        </p:grpSpPr>
        <p:pic>
          <p:nvPicPr>
            <p:cNvPr id="495" name="Google Shape;495;p47"/>
            <p:cNvPicPr preferRelativeResize="0"/>
            <p:nvPr/>
          </p:nvPicPr>
          <p:blipFill rotWithShape="1">
            <a:blip r:embed="rId42">
              <a:alphaModFix/>
            </a:blip>
            <a:srcRect b="0" l="0" r="0" t="0"/>
            <a:stretch/>
          </p:blipFill>
          <p:spPr>
            <a:xfrm>
              <a:off x="9936733" y="1353439"/>
              <a:ext cx="135127" cy="174498"/>
            </a:xfrm>
            <a:prstGeom prst="rect">
              <a:avLst/>
            </a:prstGeom>
            <a:noFill/>
            <a:ln>
              <a:noFill/>
            </a:ln>
          </p:spPr>
        </p:pic>
        <p:pic>
          <p:nvPicPr>
            <p:cNvPr id="496" name="Google Shape;496;p47"/>
            <p:cNvPicPr preferRelativeResize="0"/>
            <p:nvPr/>
          </p:nvPicPr>
          <p:blipFill rotWithShape="1">
            <a:blip r:embed="rId43">
              <a:alphaModFix/>
            </a:blip>
            <a:srcRect b="0" l="0" r="0" t="0"/>
            <a:stretch/>
          </p:blipFill>
          <p:spPr>
            <a:xfrm>
              <a:off x="10109961" y="1246505"/>
              <a:ext cx="667512" cy="382143"/>
            </a:xfrm>
            <a:prstGeom prst="rect">
              <a:avLst/>
            </a:prstGeom>
            <a:noFill/>
            <a:ln>
              <a:noFill/>
            </a:ln>
          </p:spPr>
        </p:pic>
      </p:grpSp>
      <p:grpSp>
        <p:nvGrpSpPr>
          <p:cNvPr id="497" name="Google Shape;497;p47"/>
          <p:cNvGrpSpPr/>
          <p:nvPr/>
        </p:nvGrpSpPr>
        <p:grpSpPr>
          <a:xfrm>
            <a:off x="10933938" y="1149222"/>
            <a:ext cx="1170177" cy="335025"/>
            <a:chOff x="10933938" y="1149222"/>
            <a:chExt cx="1170177" cy="335025"/>
          </a:xfrm>
        </p:grpSpPr>
        <p:pic>
          <p:nvPicPr>
            <p:cNvPr id="498" name="Google Shape;498;p47"/>
            <p:cNvPicPr preferRelativeResize="0"/>
            <p:nvPr/>
          </p:nvPicPr>
          <p:blipFill rotWithShape="1">
            <a:blip r:embed="rId44">
              <a:alphaModFix/>
            </a:blip>
            <a:srcRect b="0" l="0" r="0" t="0"/>
            <a:stretch/>
          </p:blipFill>
          <p:spPr>
            <a:xfrm>
              <a:off x="10933938" y="1149222"/>
              <a:ext cx="792226" cy="335025"/>
            </a:xfrm>
            <a:prstGeom prst="rect">
              <a:avLst/>
            </a:prstGeom>
            <a:noFill/>
            <a:ln>
              <a:noFill/>
            </a:ln>
          </p:spPr>
        </p:pic>
        <p:pic>
          <p:nvPicPr>
            <p:cNvPr id="499" name="Google Shape;499;p47"/>
            <p:cNvPicPr preferRelativeResize="0"/>
            <p:nvPr/>
          </p:nvPicPr>
          <p:blipFill rotWithShape="1">
            <a:blip r:embed="rId45">
              <a:alphaModFix/>
            </a:blip>
            <a:srcRect b="0" l="0" r="0" t="0"/>
            <a:stretch/>
          </p:blipFill>
          <p:spPr>
            <a:xfrm>
              <a:off x="11762740" y="1204594"/>
              <a:ext cx="341375" cy="255270"/>
            </a:xfrm>
            <a:prstGeom prst="rect">
              <a:avLst/>
            </a:prstGeom>
            <a:noFill/>
            <a:ln>
              <a:noFill/>
            </a:ln>
          </p:spPr>
        </p:pic>
      </p:grpSp>
      <p:pic>
        <p:nvPicPr>
          <p:cNvPr id="500" name="Google Shape;500;p47"/>
          <p:cNvPicPr preferRelativeResize="0"/>
          <p:nvPr/>
        </p:nvPicPr>
        <p:blipFill rotWithShape="1">
          <a:blip r:embed="rId46">
            <a:alphaModFix/>
          </a:blip>
          <a:srcRect b="0" l="0" r="0" t="0"/>
          <a:stretch/>
        </p:blipFill>
        <p:spPr>
          <a:xfrm>
            <a:off x="9932416" y="2263013"/>
            <a:ext cx="1188719" cy="692150"/>
          </a:xfrm>
          <a:prstGeom prst="rect">
            <a:avLst/>
          </a:prstGeom>
          <a:noFill/>
          <a:ln>
            <a:noFill/>
          </a:ln>
        </p:spPr>
      </p:pic>
      <p:pic>
        <p:nvPicPr>
          <p:cNvPr id="501" name="Google Shape;501;p47"/>
          <p:cNvPicPr preferRelativeResize="0"/>
          <p:nvPr/>
        </p:nvPicPr>
        <p:blipFill rotWithShape="1">
          <a:blip r:embed="rId47">
            <a:alphaModFix/>
          </a:blip>
          <a:srcRect b="0" l="0" r="0" t="0"/>
          <a:stretch/>
        </p:blipFill>
        <p:spPr>
          <a:xfrm>
            <a:off x="7908163" y="3105911"/>
            <a:ext cx="535848" cy="189229"/>
          </a:xfrm>
          <a:prstGeom prst="rect">
            <a:avLst/>
          </a:prstGeom>
          <a:noFill/>
          <a:ln>
            <a:noFill/>
          </a:ln>
        </p:spPr>
      </p:pic>
      <p:pic>
        <p:nvPicPr>
          <p:cNvPr id="502" name="Google Shape;502;p47"/>
          <p:cNvPicPr preferRelativeResize="0"/>
          <p:nvPr/>
        </p:nvPicPr>
        <p:blipFill rotWithShape="1">
          <a:blip r:embed="rId48">
            <a:alphaModFix/>
          </a:blip>
          <a:srcRect b="0" l="0" r="0" t="0"/>
          <a:stretch/>
        </p:blipFill>
        <p:spPr>
          <a:xfrm>
            <a:off x="6364096" y="4139946"/>
            <a:ext cx="64515" cy="134112"/>
          </a:xfrm>
          <a:prstGeom prst="rect">
            <a:avLst/>
          </a:prstGeom>
          <a:noFill/>
          <a:ln>
            <a:noFill/>
          </a:ln>
        </p:spPr>
      </p:pic>
      <p:grpSp>
        <p:nvGrpSpPr>
          <p:cNvPr id="503" name="Google Shape;503;p47"/>
          <p:cNvGrpSpPr/>
          <p:nvPr/>
        </p:nvGrpSpPr>
        <p:grpSpPr>
          <a:xfrm>
            <a:off x="6649211" y="3886708"/>
            <a:ext cx="1890903" cy="1122807"/>
            <a:chOff x="6649211" y="3886708"/>
            <a:chExt cx="1890903" cy="1122807"/>
          </a:xfrm>
        </p:grpSpPr>
        <p:pic>
          <p:nvPicPr>
            <p:cNvPr id="504" name="Google Shape;504;p47"/>
            <p:cNvPicPr preferRelativeResize="0"/>
            <p:nvPr/>
          </p:nvPicPr>
          <p:blipFill rotWithShape="1">
            <a:blip r:embed="rId49">
              <a:alphaModFix/>
            </a:blip>
            <a:srcRect b="0" l="0" r="0" t="0"/>
            <a:stretch/>
          </p:blipFill>
          <p:spPr>
            <a:xfrm>
              <a:off x="6649211" y="4038727"/>
              <a:ext cx="66548" cy="186181"/>
            </a:xfrm>
            <a:prstGeom prst="rect">
              <a:avLst/>
            </a:prstGeom>
            <a:noFill/>
            <a:ln>
              <a:noFill/>
            </a:ln>
          </p:spPr>
        </p:pic>
        <p:pic>
          <p:nvPicPr>
            <p:cNvPr id="505" name="Google Shape;505;p47"/>
            <p:cNvPicPr preferRelativeResize="0"/>
            <p:nvPr/>
          </p:nvPicPr>
          <p:blipFill rotWithShape="1">
            <a:blip r:embed="rId50">
              <a:alphaModFix/>
            </a:blip>
            <a:srcRect b="0" l="0" r="0" t="0"/>
            <a:stretch/>
          </p:blipFill>
          <p:spPr>
            <a:xfrm>
              <a:off x="7340506" y="4004183"/>
              <a:ext cx="219295" cy="216154"/>
            </a:xfrm>
            <a:prstGeom prst="rect">
              <a:avLst/>
            </a:prstGeom>
            <a:noFill/>
            <a:ln>
              <a:noFill/>
            </a:ln>
          </p:spPr>
        </p:pic>
        <p:pic>
          <p:nvPicPr>
            <p:cNvPr id="506" name="Google Shape;506;p47"/>
            <p:cNvPicPr preferRelativeResize="0"/>
            <p:nvPr/>
          </p:nvPicPr>
          <p:blipFill rotWithShape="1">
            <a:blip r:embed="rId51">
              <a:alphaModFix/>
            </a:blip>
            <a:srcRect b="0" l="0" r="0" t="0"/>
            <a:stretch/>
          </p:blipFill>
          <p:spPr>
            <a:xfrm>
              <a:off x="7904758" y="4020312"/>
              <a:ext cx="64999" cy="197865"/>
            </a:xfrm>
            <a:prstGeom prst="rect">
              <a:avLst/>
            </a:prstGeom>
            <a:noFill/>
            <a:ln>
              <a:noFill/>
            </a:ln>
          </p:spPr>
        </p:pic>
        <p:pic>
          <p:nvPicPr>
            <p:cNvPr id="507" name="Google Shape;507;p47"/>
            <p:cNvPicPr preferRelativeResize="0"/>
            <p:nvPr/>
          </p:nvPicPr>
          <p:blipFill rotWithShape="1">
            <a:blip r:embed="rId52">
              <a:alphaModFix/>
            </a:blip>
            <a:srcRect b="0" l="0" r="0" t="0"/>
            <a:stretch/>
          </p:blipFill>
          <p:spPr>
            <a:xfrm>
              <a:off x="6690613" y="3886708"/>
              <a:ext cx="1849501" cy="1122807"/>
            </a:xfrm>
            <a:prstGeom prst="rect">
              <a:avLst/>
            </a:prstGeom>
            <a:noFill/>
            <a:ln>
              <a:noFill/>
            </a:ln>
          </p:spPr>
        </p:pic>
      </p:grpSp>
      <p:pic>
        <p:nvPicPr>
          <p:cNvPr id="508" name="Google Shape;508;p47"/>
          <p:cNvPicPr preferRelativeResize="0"/>
          <p:nvPr/>
        </p:nvPicPr>
        <p:blipFill rotWithShape="1">
          <a:blip r:embed="rId53">
            <a:alphaModFix/>
          </a:blip>
          <a:srcRect b="0" l="0" r="0" t="0"/>
          <a:stretch/>
        </p:blipFill>
        <p:spPr>
          <a:xfrm>
            <a:off x="8800404" y="4113784"/>
            <a:ext cx="70545" cy="122936"/>
          </a:xfrm>
          <a:prstGeom prst="rect">
            <a:avLst/>
          </a:prstGeom>
          <a:noFill/>
          <a:ln>
            <a:noFill/>
          </a:ln>
        </p:spPr>
      </p:pic>
      <p:pic>
        <p:nvPicPr>
          <p:cNvPr id="509" name="Google Shape;509;p47"/>
          <p:cNvPicPr preferRelativeResize="0"/>
          <p:nvPr/>
        </p:nvPicPr>
        <p:blipFill rotWithShape="1">
          <a:blip r:embed="rId54">
            <a:alphaModFix/>
          </a:blip>
          <a:srcRect b="0" l="0" r="0" t="0"/>
          <a:stretch/>
        </p:blipFill>
        <p:spPr>
          <a:xfrm>
            <a:off x="9020809" y="3794886"/>
            <a:ext cx="174371" cy="390144"/>
          </a:xfrm>
          <a:prstGeom prst="rect">
            <a:avLst/>
          </a:prstGeom>
          <a:noFill/>
          <a:ln>
            <a:noFill/>
          </a:ln>
        </p:spPr>
      </p:pic>
      <p:sp>
        <p:nvSpPr>
          <p:cNvPr id="510" name="Google Shape;510;p47"/>
          <p:cNvSpPr/>
          <p:nvPr/>
        </p:nvSpPr>
        <p:spPr>
          <a:xfrm>
            <a:off x="9305035" y="3868546"/>
            <a:ext cx="41910" cy="236854"/>
          </a:xfrm>
          <a:custGeom>
            <a:rect b="b" l="l" r="r" t="t"/>
            <a:pathLst>
              <a:path extrusionOk="0" h="236854" w="41909">
                <a:moveTo>
                  <a:pt x="6106" y="210796"/>
                </a:moveTo>
                <a:lnTo>
                  <a:pt x="4445" y="211962"/>
                </a:lnTo>
                <a:lnTo>
                  <a:pt x="1524" y="213867"/>
                </a:lnTo>
                <a:lnTo>
                  <a:pt x="0" y="217296"/>
                </a:lnTo>
                <a:lnTo>
                  <a:pt x="381" y="220725"/>
                </a:lnTo>
                <a:lnTo>
                  <a:pt x="635" y="224281"/>
                </a:lnTo>
                <a:lnTo>
                  <a:pt x="1303" y="228091"/>
                </a:lnTo>
                <a:lnTo>
                  <a:pt x="1905" y="230377"/>
                </a:lnTo>
                <a:lnTo>
                  <a:pt x="2540" y="231520"/>
                </a:lnTo>
                <a:lnTo>
                  <a:pt x="3810" y="233679"/>
                </a:lnTo>
                <a:lnTo>
                  <a:pt x="4445" y="234187"/>
                </a:lnTo>
                <a:lnTo>
                  <a:pt x="5842" y="235711"/>
                </a:lnTo>
                <a:lnTo>
                  <a:pt x="7874" y="236600"/>
                </a:lnTo>
                <a:lnTo>
                  <a:pt x="12065" y="236600"/>
                </a:lnTo>
                <a:lnTo>
                  <a:pt x="13970" y="235711"/>
                </a:lnTo>
                <a:lnTo>
                  <a:pt x="15367" y="234187"/>
                </a:lnTo>
                <a:lnTo>
                  <a:pt x="16002" y="233679"/>
                </a:lnTo>
                <a:lnTo>
                  <a:pt x="17272" y="231520"/>
                </a:lnTo>
                <a:lnTo>
                  <a:pt x="17907" y="230377"/>
                </a:lnTo>
                <a:lnTo>
                  <a:pt x="18508" y="228091"/>
                </a:lnTo>
                <a:lnTo>
                  <a:pt x="14859" y="228091"/>
                </a:lnTo>
                <a:lnTo>
                  <a:pt x="19431" y="220725"/>
                </a:lnTo>
                <a:lnTo>
                  <a:pt x="25040" y="220725"/>
                </a:lnTo>
                <a:lnTo>
                  <a:pt x="25781" y="219455"/>
                </a:lnTo>
                <a:lnTo>
                  <a:pt x="25908" y="216026"/>
                </a:lnTo>
                <a:lnTo>
                  <a:pt x="6223" y="216026"/>
                </a:lnTo>
                <a:lnTo>
                  <a:pt x="6106" y="210796"/>
                </a:lnTo>
                <a:close/>
              </a:path>
              <a:path extrusionOk="0" h="236854" w="41909">
                <a:moveTo>
                  <a:pt x="19431" y="220725"/>
                </a:moveTo>
                <a:lnTo>
                  <a:pt x="14859" y="228091"/>
                </a:lnTo>
                <a:lnTo>
                  <a:pt x="18936" y="225600"/>
                </a:lnTo>
                <a:lnTo>
                  <a:pt x="19177" y="224281"/>
                </a:lnTo>
                <a:lnTo>
                  <a:pt x="19431" y="220725"/>
                </a:lnTo>
                <a:close/>
              </a:path>
              <a:path extrusionOk="0" h="236854" w="41909">
                <a:moveTo>
                  <a:pt x="18936" y="225600"/>
                </a:moveTo>
                <a:lnTo>
                  <a:pt x="14859" y="228091"/>
                </a:lnTo>
                <a:lnTo>
                  <a:pt x="18508" y="228091"/>
                </a:lnTo>
                <a:lnTo>
                  <a:pt x="18936" y="225600"/>
                </a:lnTo>
                <a:close/>
              </a:path>
              <a:path extrusionOk="0" h="236854" w="41909">
                <a:moveTo>
                  <a:pt x="25040" y="220725"/>
                </a:moveTo>
                <a:lnTo>
                  <a:pt x="19431" y="220725"/>
                </a:lnTo>
                <a:lnTo>
                  <a:pt x="19177" y="224281"/>
                </a:lnTo>
                <a:lnTo>
                  <a:pt x="18936" y="225600"/>
                </a:lnTo>
                <a:lnTo>
                  <a:pt x="24003" y="222503"/>
                </a:lnTo>
                <a:lnTo>
                  <a:pt x="25040" y="220725"/>
                </a:lnTo>
                <a:close/>
              </a:path>
              <a:path extrusionOk="0" h="236854" w="41909">
                <a:moveTo>
                  <a:pt x="10414" y="207771"/>
                </a:moveTo>
                <a:lnTo>
                  <a:pt x="6106" y="210796"/>
                </a:lnTo>
                <a:lnTo>
                  <a:pt x="6223" y="216026"/>
                </a:lnTo>
                <a:lnTo>
                  <a:pt x="10414" y="207771"/>
                </a:lnTo>
                <a:close/>
              </a:path>
              <a:path extrusionOk="0" h="236854" w="41909">
                <a:moveTo>
                  <a:pt x="24494" y="207771"/>
                </a:moveTo>
                <a:lnTo>
                  <a:pt x="10414" y="207771"/>
                </a:lnTo>
                <a:lnTo>
                  <a:pt x="6223" y="216026"/>
                </a:lnTo>
                <a:lnTo>
                  <a:pt x="25908" y="216026"/>
                </a:lnTo>
                <a:lnTo>
                  <a:pt x="25908" y="211073"/>
                </a:lnTo>
                <a:lnTo>
                  <a:pt x="23114" y="211073"/>
                </a:lnTo>
                <a:lnTo>
                  <a:pt x="24494" y="207771"/>
                </a:lnTo>
                <a:close/>
              </a:path>
              <a:path extrusionOk="0" h="236854" w="41909">
                <a:moveTo>
                  <a:pt x="26035" y="204088"/>
                </a:moveTo>
                <a:lnTo>
                  <a:pt x="23114" y="211073"/>
                </a:lnTo>
                <a:lnTo>
                  <a:pt x="25949" y="208187"/>
                </a:lnTo>
                <a:lnTo>
                  <a:pt x="26035" y="204088"/>
                </a:lnTo>
                <a:close/>
              </a:path>
              <a:path extrusionOk="0" h="236854" w="41909">
                <a:moveTo>
                  <a:pt x="25949" y="208187"/>
                </a:moveTo>
                <a:lnTo>
                  <a:pt x="23114" y="211073"/>
                </a:lnTo>
                <a:lnTo>
                  <a:pt x="25908" y="211073"/>
                </a:lnTo>
                <a:lnTo>
                  <a:pt x="25949" y="208187"/>
                </a:lnTo>
                <a:close/>
              </a:path>
              <a:path extrusionOk="0" h="236854" w="41909">
                <a:moveTo>
                  <a:pt x="33147" y="189737"/>
                </a:moveTo>
                <a:lnTo>
                  <a:pt x="16129" y="189737"/>
                </a:lnTo>
                <a:lnTo>
                  <a:pt x="13335" y="196850"/>
                </a:lnTo>
                <a:lnTo>
                  <a:pt x="9141" y="196850"/>
                </a:lnTo>
                <a:lnTo>
                  <a:pt x="7112" y="198881"/>
                </a:lnTo>
                <a:lnTo>
                  <a:pt x="6096" y="201421"/>
                </a:lnTo>
                <a:lnTo>
                  <a:pt x="6106" y="210796"/>
                </a:lnTo>
                <a:lnTo>
                  <a:pt x="10414" y="207771"/>
                </a:lnTo>
                <a:lnTo>
                  <a:pt x="24494" y="207771"/>
                </a:lnTo>
                <a:lnTo>
                  <a:pt x="26035" y="204088"/>
                </a:lnTo>
                <a:lnTo>
                  <a:pt x="29976" y="204088"/>
                </a:lnTo>
                <a:lnTo>
                  <a:pt x="32131" y="201929"/>
                </a:lnTo>
                <a:lnTo>
                  <a:pt x="33147" y="199389"/>
                </a:lnTo>
                <a:lnTo>
                  <a:pt x="33147" y="196850"/>
                </a:lnTo>
                <a:lnTo>
                  <a:pt x="13335" y="196850"/>
                </a:lnTo>
                <a:lnTo>
                  <a:pt x="13274" y="192643"/>
                </a:lnTo>
                <a:lnTo>
                  <a:pt x="33147" y="192643"/>
                </a:lnTo>
                <a:lnTo>
                  <a:pt x="33147" y="189737"/>
                </a:lnTo>
                <a:close/>
              </a:path>
              <a:path extrusionOk="0" h="236854" w="41909">
                <a:moveTo>
                  <a:pt x="29976" y="204088"/>
                </a:moveTo>
                <a:lnTo>
                  <a:pt x="26035" y="204088"/>
                </a:lnTo>
                <a:lnTo>
                  <a:pt x="25949" y="208187"/>
                </a:lnTo>
                <a:lnTo>
                  <a:pt x="29976" y="204088"/>
                </a:lnTo>
                <a:close/>
              </a:path>
              <a:path extrusionOk="0" h="236854" w="41909">
                <a:moveTo>
                  <a:pt x="16129" y="189737"/>
                </a:moveTo>
                <a:lnTo>
                  <a:pt x="13274" y="192643"/>
                </a:lnTo>
                <a:lnTo>
                  <a:pt x="13335" y="196850"/>
                </a:lnTo>
                <a:lnTo>
                  <a:pt x="16129" y="189737"/>
                </a:lnTo>
                <a:close/>
              </a:path>
              <a:path extrusionOk="0" h="236854" w="41909">
                <a:moveTo>
                  <a:pt x="21971" y="165546"/>
                </a:moveTo>
                <a:lnTo>
                  <a:pt x="15748" y="172592"/>
                </a:lnTo>
                <a:lnTo>
                  <a:pt x="14224" y="174370"/>
                </a:lnTo>
                <a:lnTo>
                  <a:pt x="13335" y="176656"/>
                </a:lnTo>
                <a:lnTo>
                  <a:pt x="13274" y="192643"/>
                </a:lnTo>
                <a:lnTo>
                  <a:pt x="16129" y="189737"/>
                </a:lnTo>
                <a:lnTo>
                  <a:pt x="33147" y="189737"/>
                </a:lnTo>
                <a:lnTo>
                  <a:pt x="33147" y="185800"/>
                </a:lnTo>
                <a:lnTo>
                  <a:pt x="30734" y="185800"/>
                </a:lnTo>
                <a:lnTo>
                  <a:pt x="33147" y="179196"/>
                </a:lnTo>
                <a:lnTo>
                  <a:pt x="36566" y="179196"/>
                </a:lnTo>
                <a:lnTo>
                  <a:pt x="39370" y="176021"/>
                </a:lnTo>
                <a:lnTo>
                  <a:pt x="40894" y="174244"/>
                </a:lnTo>
                <a:lnTo>
                  <a:pt x="41783" y="171830"/>
                </a:lnTo>
                <a:lnTo>
                  <a:pt x="41783" y="169417"/>
                </a:lnTo>
                <a:lnTo>
                  <a:pt x="21971" y="169417"/>
                </a:lnTo>
                <a:lnTo>
                  <a:pt x="21971" y="165546"/>
                </a:lnTo>
                <a:close/>
              </a:path>
              <a:path extrusionOk="0" h="236854" w="41909">
                <a:moveTo>
                  <a:pt x="33147" y="179196"/>
                </a:moveTo>
                <a:lnTo>
                  <a:pt x="30734" y="185800"/>
                </a:lnTo>
                <a:lnTo>
                  <a:pt x="33147" y="183068"/>
                </a:lnTo>
                <a:lnTo>
                  <a:pt x="33147" y="179196"/>
                </a:lnTo>
                <a:close/>
              </a:path>
              <a:path extrusionOk="0" h="236854" w="41909">
                <a:moveTo>
                  <a:pt x="33147" y="183068"/>
                </a:moveTo>
                <a:lnTo>
                  <a:pt x="30734" y="185800"/>
                </a:lnTo>
                <a:lnTo>
                  <a:pt x="33147" y="185800"/>
                </a:lnTo>
                <a:lnTo>
                  <a:pt x="33147" y="183068"/>
                </a:lnTo>
                <a:close/>
              </a:path>
              <a:path extrusionOk="0" h="236854" w="41909">
                <a:moveTo>
                  <a:pt x="36566" y="179196"/>
                </a:moveTo>
                <a:lnTo>
                  <a:pt x="33147" y="179196"/>
                </a:lnTo>
                <a:lnTo>
                  <a:pt x="33147" y="183068"/>
                </a:lnTo>
                <a:lnTo>
                  <a:pt x="36566" y="179196"/>
                </a:lnTo>
                <a:close/>
              </a:path>
              <a:path extrusionOk="0" h="236854" w="41909">
                <a:moveTo>
                  <a:pt x="24384" y="162813"/>
                </a:moveTo>
                <a:lnTo>
                  <a:pt x="21971" y="165546"/>
                </a:lnTo>
                <a:lnTo>
                  <a:pt x="21971" y="169417"/>
                </a:lnTo>
                <a:lnTo>
                  <a:pt x="24384" y="162813"/>
                </a:lnTo>
                <a:close/>
              </a:path>
              <a:path extrusionOk="0" h="236854" w="41909">
                <a:moveTo>
                  <a:pt x="41783" y="162813"/>
                </a:moveTo>
                <a:lnTo>
                  <a:pt x="24384" y="162813"/>
                </a:lnTo>
                <a:lnTo>
                  <a:pt x="21971" y="169417"/>
                </a:lnTo>
                <a:lnTo>
                  <a:pt x="41783" y="169417"/>
                </a:lnTo>
                <a:lnTo>
                  <a:pt x="41783" y="162813"/>
                </a:lnTo>
                <a:close/>
              </a:path>
              <a:path extrusionOk="0" h="236854" w="41909">
                <a:moveTo>
                  <a:pt x="22910" y="12047"/>
                </a:moveTo>
                <a:lnTo>
                  <a:pt x="22733" y="17652"/>
                </a:lnTo>
                <a:lnTo>
                  <a:pt x="22606" y="30352"/>
                </a:lnTo>
                <a:lnTo>
                  <a:pt x="22487" y="37718"/>
                </a:lnTo>
                <a:lnTo>
                  <a:pt x="22225" y="59181"/>
                </a:lnTo>
                <a:lnTo>
                  <a:pt x="22098" y="84454"/>
                </a:lnTo>
                <a:lnTo>
                  <a:pt x="21971" y="165546"/>
                </a:lnTo>
                <a:lnTo>
                  <a:pt x="24384" y="162813"/>
                </a:lnTo>
                <a:lnTo>
                  <a:pt x="41783" y="162813"/>
                </a:lnTo>
                <a:lnTo>
                  <a:pt x="41656" y="84454"/>
                </a:lnTo>
                <a:lnTo>
                  <a:pt x="41402" y="59181"/>
                </a:lnTo>
                <a:lnTo>
                  <a:pt x="41402" y="48005"/>
                </a:lnTo>
                <a:lnTo>
                  <a:pt x="41266" y="37718"/>
                </a:lnTo>
                <a:lnTo>
                  <a:pt x="28194" y="37718"/>
                </a:lnTo>
                <a:lnTo>
                  <a:pt x="25146" y="34670"/>
                </a:lnTo>
                <a:lnTo>
                  <a:pt x="25019" y="30987"/>
                </a:lnTo>
                <a:lnTo>
                  <a:pt x="24765" y="21589"/>
                </a:lnTo>
                <a:lnTo>
                  <a:pt x="24541" y="18795"/>
                </a:lnTo>
                <a:lnTo>
                  <a:pt x="24268" y="16001"/>
                </a:lnTo>
                <a:lnTo>
                  <a:pt x="23894" y="13586"/>
                </a:lnTo>
                <a:lnTo>
                  <a:pt x="22910" y="12047"/>
                </a:lnTo>
                <a:close/>
              </a:path>
              <a:path extrusionOk="0" h="236854" w="41909">
                <a:moveTo>
                  <a:pt x="38862" y="25907"/>
                </a:moveTo>
                <a:lnTo>
                  <a:pt x="24892" y="25907"/>
                </a:lnTo>
                <a:lnTo>
                  <a:pt x="25019" y="30987"/>
                </a:lnTo>
                <a:lnTo>
                  <a:pt x="25146" y="34670"/>
                </a:lnTo>
                <a:lnTo>
                  <a:pt x="28194" y="37718"/>
                </a:lnTo>
                <a:lnTo>
                  <a:pt x="35560" y="37718"/>
                </a:lnTo>
                <a:lnTo>
                  <a:pt x="38608" y="34670"/>
                </a:lnTo>
                <a:lnTo>
                  <a:pt x="38735" y="30987"/>
                </a:lnTo>
                <a:lnTo>
                  <a:pt x="38862" y="25907"/>
                </a:lnTo>
                <a:close/>
              </a:path>
              <a:path extrusionOk="0" h="236854" w="41909">
                <a:moveTo>
                  <a:pt x="40841" y="12051"/>
                </a:moveTo>
                <a:lnTo>
                  <a:pt x="39859" y="13586"/>
                </a:lnTo>
                <a:lnTo>
                  <a:pt x="39497" y="16001"/>
                </a:lnTo>
                <a:lnTo>
                  <a:pt x="39243" y="18795"/>
                </a:lnTo>
                <a:lnTo>
                  <a:pt x="38989" y="21589"/>
                </a:lnTo>
                <a:lnTo>
                  <a:pt x="38735" y="30987"/>
                </a:lnTo>
                <a:lnTo>
                  <a:pt x="38608" y="34670"/>
                </a:lnTo>
                <a:lnTo>
                  <a:pt x="35560" y="37718"/>
                </a:lnTo>
                <a:lnTo>
                  <a:pt x="41266" y="37718"/>
                </a:lnTo>
                <a:lnTo>
                  <a:pt x="41148" y="30352"/>
                </a:lnTo>
                <a:lnTo>
                  <a:pt x="41021" y="17779"/>
                </a:lnTo>
                <a:lnTo>
                  <a:pt x="40841" y="12051"/>
                </a:lnTo>
                <a:close/>
              </a:path>
              <a:path extrusionOk="0" h="236854" w="41909">
                <a:moveTo>
                  <a:pt x="38989" y="21335"/>
                </a:moveTo>
                <a:lnTo>
                  <a:pt x="24765" y="21335"/>
                </a:lnTo>
                <a:lnTo>
                  <a:pt x="24892" y="26034"/>
                </a:lnTo>
                <a:lnTo>
                  <a:pt x="38865" y="25907"/>
                </a:lnTo>
                <a:lnTo>
                  <a:pt x="38989" y="21335"/>
                </a:lnTo>
                <a:close/>
              </a:path>
              <a:path extrusionOk="0" h="236854" w="41909">
                <a:moveTo>
                  <a:pt x="38862" y="25907"/>
                </a:moveTo>
                <a:close/>
              </a:path>
              <a:path extrusionOk="0" h="236854" w="41909">
                <a:moveTo>
                  <a:pt x="38865" y="25907"/>
                </a:moveTo>
                <a:close/>
              </a:path>
              <a:path extrusionOk="0" h="236854" w="41909">
                <a:moveTo>
                  <a:pt x="39243" y="18414"/>
                </a:moveTo>
                <a:lnTo>
                  <a:pt x="24511" y="18414"/>
                </a:lnTo>
                <a:lnTo>
                  <a:pt x="24765" y="21589"/>
                </a:lnTo>
                <a:lnTo>
                  <a:pt x="24765" y="21335"/>
                </a:lnTo>
                <a:lnTo>
                  <a:pt x="39009" y="21335"/>
                </a:lnTo>
                <a:lnTo>
                  <a:pt x="39243" y="18414"/>
                </a:lnTo>
                <a:close/>
              </a:path>
              <a:path extrusionOk="0" h="236854" w="41909">
                <a:moveTo>
                  <a:pt x="38989" y="21335"/>
                </a:moveTo>
                <a:lnTo>
                  <a:pt x="38982" y="21589"/>
                </a:lnTo>
                <a:lnTo>
                  <a:pt x="38989" y="21335"/>
                </a:lnTo>
                <a:close/>
              </a:path>
              <a:path extrusionOk="0" h="236854" w="41909">
                <a:moveTo>
                  <a:pt x="39009" y="21335"/>
                </a:moveTo>
                <a:lnTo>
                  <a:pt x="38989" y="21589"/>
                </a:lnTo>
                <a:lnTo>
                  <a:pt x="39009" y="21335"/>
                </a:lnTo>
                <a:close/>
              </a:path>
              <a:path extrusionOk="0" h="236854" w="41909">
                <a:moveTo>
                  <a:pt x="39497" y="15875"/>
                </a:moveTo>
                <a:lnTo>
                  <a:pt x="24257" y="15875"/>
                </a:lnTo>
                <a:lnTo>
                  <a:pt x="24511" y="18795"/>
                </a:lnTo>
                <a:lnTo>
                  <a:pt x="24511" y="18414"/>
                </a:lnTo>
                <a:lnTo>
                  <a:pt x="39276" y="18414"/>
                </a:lnTo>
                <a:lnTo>
                  <a:pt x="39497" y="15875"/>
                </a:lnTo>
                <a:close/>
              </a:path>
              <a:path extrusionOk="0" h="236854" w="41909">
                <a:moveTo>
                  <a:pt x="24511" y="18414"/>
                </a:moveTo>
                <a:lnTo>
                  <a:pt x="24511" y="18795"/>
                </a:lnTo>
                <a:lnTo>
                  <a:pt x="24511" y="18414"/>
                </a:lnTo>
                <a:close/>
              </a:path>
              <a:path extrusionOk="0" h="236854" w="41909">
                <a:moveTo>
                  <a:pt x="39243" y="18414"/>
                </a:moveTo>
                <a:lnTo>
                  <a:pt x="39212" y="18795"/>
                </a:lnTo>
                <a:lnTo>
                  <a:pt x="39243" y="18414"/>
                </a:lnTo>
                <a:close/>
              </a:path>
              <a:path extrusionOk="0" h="236854" w="41909">
                <a:moveTo>
                  <a:pt x="39276" y="18414"/>
                </a:moveTo>
                <a:lnTo>
                  <a:pt x="39243" y="18795"/>
                </a:lnTo>
                <a:lnTo>
                  <a:pt x="39276" y="18414"/>
                </a:lnTo>
                <a:close/>
              </a:path>
              <a:path extrusionOk="0" h="236854" w="41909">
                <a:moveTo>
                  <a:pt x="23894" y="13586"/>
                </a:moveTo>
                <a:lnTo>
                  <a:pt x="24257" y="16001"/>
                </a:lnTo>
                <a:lnTo>
                  <a:pt x="39516" y="15875"/>
                </a:lnTo>
                <a:lnTo>
                  <a:pt x="39630" y="15112"/>
                </a:lnTo>
                <a:lnTo>
                  <a:pt x="24892" y="15112"/>
                </a:lnTo>
                <a:lnTo>
                  <a:pt x="23894" y="13586"/>
                </a:lnTo>
                <a:close/>
              </a:path>
              <a:path extrusionOk="0" h="236854" w="41909">
                <a:moveTo>
                  <a:pt x="39497" y="15875"/>
                </a:moveTo>
                <a:close/>
              </a:path>
              <a:path extrusionOk="0" h="236854" w="41909">
                <a:moveTo>
                  <a:pt x="39516" y="15875"/>
                </a:moveTo>
                <a:close/>
              </a:path>
              <a:path extrusionOk="0" h="236854" w="41909">
                <a:moveTo>
                  <a:pt x="23622" y="11937"/>
                </a:moveTo>
                <a:lnTo>
                  <a:pt x="24003" y="13715"/>
                </a:lnTo>
                <a:lnTo>
                  <a:pt x="24892" y="15112"/>
                </a:lnTo>
                <a:lnTo>
                  <a:pt x="23622" y="11937"/>
                </a:lnTo>
                <a:close/>
              </a:path>
              <a:path extrusionOk="0" h="236854" w="41909">
                <a:moveTo>
                  <a:pt x="40132" y="11937"/>
                </a:moveTo>
                <a:lnTo>
                  <a:pt x="23622" y="11937"/>
                </a:lnTo>
                <a:lnTo>
                  <a:pt x="24892" y="15112"/>
                </a:lnTo>
                <a:lnTo>
                  <a:pt x="38862" y="15112"/>
                </a:lnTo>
                <a:lnTo>
                  <a:pt x="40132" y="11937"/>
                </a:lnTo>
                <a:close/>
              </a:path>
              <a:path extrusionOk="0" h="236854" w="41909">
                <a:moveTo>
                  <a:pt x="40132" y="11937"/>
                </a:moveTo>
                <a:lnTo>
                  <a:pt x="38862" y="15112"/>
                </a:lnTo>
                <a:lnTo>
                  <a:pt x="39776" y="13715"/>
                </a:lnTo>
                <a:lnTo>
                  <a:pt x="40132" y="11937"/>
                </a:lnTo>
                <a:close/>
              </a:path>
              <a:path extrusionOk="0" h="236854" w="41909">
                <a:moveTo>
                  <a:pt x="39859" y="13586"/>
                </a:moveTo>
                <a:lnTo>
                  <a:pt x="38862" y="15112"/>
                </a:lnTo>
                <a:lnTo>
                  <a:pt x="39630" y="15112"/>
                </a:lnTo>
                <a:lnTo>
                  <a:pt x="39859" y="13586"/>
                </a:lnTo>
                <a:close/>
              </a:path>
              <a:path extrusionOk="0" h="236854" w="41909">
                <a:moveTo>
                  <a:pt x="23875" y="13461"/>
                </a:moveTo>
                <a:lnTo>
                  <a:pt x="23977" y="13715"/>
                </a:lnTo>
                <a:lnTo>
                  <a:pt x="23875" y="13461"/>
                </a:lnTo>
                <a:close/>
              </a:path>
              <a:path extrusionOk="0" h="236854" w="41909">
                <a:moveTo>
                  <a:pt x="23948" y="13461"/>
                </a:moveTo>
                <a:lnTo>
                  <a:pt x="24003" y="13715"/>
                </a:lnTo>
                <a:lnTo>
                  <a:pt x="23948" y="13461"/>
                </a:lnTo>
                <a:close/>
              </a:path>
              <a:path extrusionOk="0" h="236854" w="41909">
                <a:moveTo>
                  <a:pt x="40838" y="11937"/>
                </a:moveTo>
                <a:lnTo>
                  <a:pt x="40132" y="11937"/>
                </a:lnTo>
                <a:lnTo>
                  <a:pt x="39750" y="13715"/>
                </a:lnTo>
                <a:lnTo>
                  <a:pt x="39815" y="13586"/>
                </a:lnTo>
                <a:lnTo>
                  <a:pt x="40841" y="12051"/>
                </a:lnTo>
                <a:close/>
              </a:path>
              <a:path extrusionOk="0" h="236854" w="41909">
                <a:moveTo>
                  <a:pt x="39878" y="13461"/>
                </a:moveTo>
                <a:lnTo>
                  <a:pt x="39750" y="13715"/>
                </a:lnTo>
                <a:lnTo>
                  <a:pt x="39878" y="13461"/>
                </a:lnTo>
                <a:close/>
              </a:path>
              <a:path extrusionOk="0" h="236854" w="41909">
                <a:moveTo>
                  <a:pt x="31877" y="244"/>
                </a:moveTo>
                <a:lnTo>
                  <a:pt x="26572" y="1949"/>
                </a:lnTo>
                <a:lnTo>
                  <a:pt x="24892" y="4190"/>
                </a:lnTo>
                <a:lnTo>
                  <a:pt x="23085" y="6499"/>
                </a:lnTo>
                <a:lnTo>
                  <a:pt x="22912" y="12051"/>
                </a:lnTo>
                <a:lnTo>
                  <a:pt x="23894" y="13586"/>
                </a:lnTo>
                <a:lnTo>
                  <a:pt x="23622" y="11937"/>
                </a:lnTo>
                <a:lnTo>
                  <a:pt x="40838" y="11937"/>
                </a:lnTo>
                <a:lnTo>
                  <a:pt x="40668" y="6499"/>
                </a:lnTo>
                <a:lnTo>
                  <a:pt x="38862" y="4190"/>
                </a:lnTo>
                <a:lnTo>
                  <a:pt x="37181" y="1949"/>
                </a:lnTo>
                <a:lnTo>
                  <a:pt x="31877" y="244"/>
                </a:lnTo>
                <a:close/>
              </a:path>
              <a:path extrusionOk="0" h="236854" w="41909">
                <a:moveTo>
                  <a:pt x="39938" y="13461"/>
                </a:moveTo>
                <a:close/>
              </a:path>
              <a:path extrusionOk="0" h="236854" w="41909">
                <a:moveTo>
                  <a:pt x="40668" y="6499"/>
                </a:moveTo>
                <a:lnTo>
                  <a:pt x="40841" y="12051"/>
                </a:lnTo>
                <a:lnTo>
                  <a:pt x="41402" y="11175"/>
                </a:lnTo>
                <a:lnTo>
                  <a:pt x="41148" y="7111"/>
                </a:lnTo>
                <a:lnTo>
                  <a:pt x="40668" y="6499"/>
                </a:lnTo>
                <a:close/>
              </a:path>
              <a:path extrusionOk="0" h="236854" w="41909">
                <a:moveTo>
                  <a:pt x="23085" y="6499"/>
                </a:moveTo>
                <a:lnTo>
                  <a:pt x="22606" y="7111"/>
                </a:lnTo>
                <a:lnTo>
                  <a:pt x="22352" y="11175"/>
                </a:lnTo>
                <a:lnTo>
                  <a:pt x="22910" y="12047"/>
                </a:lnTo>
                <a:lnTo>
                  <a:pt x="23085" y="6499"/>
                </a:lnTo>
                <a:close/>
              </a:path>
              <a:path extrusionOk="0" h="236854" w="41909">
                <a:moveTo>
                  <a:pt x="26572" y="1949"/>
                </a:moveTo>
                <a:lnTo>
                  <a:pt x="25527" y="2285"/>
                </a:lnTo>
                <a:lnTo>
                  <a:pt x="23114" y="5587"/>
                </a:lnTo>
                <a:lnTo>
                  <a:pt x="23085" y="6499"/>
                </a:lnTo>
                <a:lnTo>
                  <a:pt x="24892" y="4190"/>
                </a:lnTo>
                <a:lnTo>
                  <a:pt x="26572" y="1949"/>
                </a:lnTo>
                <a:close/>
              </a:path>
              <a:path extrusionOk="0" h="236854" w="41909">
                <a:moveTo>
                  <a:pt x="37181" y="1949"/>
                </a:moveTo>
                <a:lnTo>
                  <a:pt x="38862" y="4190"/>
                </a:lnTo>
                <a:lnTo>
                  <a:pt x="40668" y="6499"/>
                </a:lnTo>
                <a:lnTo>
                  <a:pt x="40640" y="5587"/>
                </a:lnTo>
                <a:lnTo>
                  <a:pt x="38227" y="2285"/>
                </a:lnTo>
                <a:lnTo>
                  <a:pt x="37181" y="1949"/>
                </a:lnTo>
                <a:close/>
              </a:path>
              <a:path extrusionOk="0" h="236854" w="41909">
                <a:moveTo>
                  <a:pt x="31115" y="0"/>
                </a:moveTo>
                <a:lnTo>
                  <a:pt x="27178" y="1142"/>
                </a:lnTo>
                <a:lnTo>
                  <a:pt x="26572" y="1949"/>
                </a:lnTo>
                <a:lnTo>
                  <a:pt x="31877" y="244"/>
                </a:lnTo>
                <a:lnTo>
                  <a:pt x="31115" y="0"/>
                </a:lnTo>
                <a:close/>
              </a:path>
              <a:path extrusionOk="0" h="236854" w="41909">
                <a:moveTo>
                  <a:pt x="32639" y="0"/>
                </a:moveTo>
                <a:lnTo>
                  <a:pt x="31877" y="244"/>
                </a:lnTo>
                <a:lnTo>
                  <a:pt x="37181" y="1949"/>
                </a:lnTo>
                <a:lnTo>
                  <a:pt x="36575" y="1142"/>
                </a:lnTo>
                <a:lnTo>
                  <a:pt x="3263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11" name="Google Shape;511;p47"/>
          <p:cNvPicPr preferRelativeResize="0"/>
          <p:nvPr/>
        </p:nvPicPr>
        <p:blipFill rotWithShape="1">
          <a:blip r:embed="rId55">
            <a:alphaModFix/>
          </a:blip>
          <a:srcRect b="0" l="0" r="0" t="0"/>
          <a:stretch/>
        </p:blipFill>
        <p:spPr>
          <a:xfrm>
            <a:off x="9418828" y="3869944"/>
            <a:ext cx="375539" cy="333882"/>
          </a:xfrm>
          <a:prstGeom prst="rect">
            <a:avLst/>
          </a:prstGeom>
          <a:noFill/>
          <a:ln>
            <a:noFill/>
          </a:ln>
        </p:spPr>
      </p:pic>
      <p:pic>
        <p:nvPicPr>
          <p:cNvPr id="512" name="Google Shape;512;p47"/>
          <p:cNvPicPr preferRelativeResize="0"/>
          <p:nvPr/>
        </p:nvPicPr>
        <p:blipFill rotWithShape="1">
          <a:blip r:embed="rId56">
            <a:alphaModFix/>
          </a:blip>
          <a:srcRect b="0" l="0" r="0" t="0"/>
          <a:stretch/>
        </p:blipFill>
        <p:spPr>
          <a:xfrm>
            <a:off x="9965943" y="3907154"/>
            <a:ext cx="75183" cy="227583"/>
          </a:xfrm>
          <a:prstGeom prst="rect">
            <a:avLst/>
          </a:prstGeom>
          <a:noFill/>
          <a:ln>
            <a:noFill/>
          </a:ln>
        </p:spPr>
      </p:pic>
      <p:pic>
        <p:nvPicPr>
          <p:cNvPr id="513" name="Google Shape;513;p47"/>
          <p:cNvPicPr preferRelativeResize="0"/>
          <p:nvPr/>
        </p:nvPicPr>
        <p:blipFill rotWithShape="1">
          <a:blip r:embed="rId57">
            <a:alphaModFix/>
          </a:blip>
          <a:srcRect b="0" l="0" r="0" t="0"/>
          <a:stretch/>
        </p:blipFill>
        <p:spPr>
          <a:xfrm>
            <a:off x="10112740" y="3912234"/>
            <a:ext cx="213686" cy="225678"/>
          </a:xfrm>
          <a:prstGeom prst="rect">
            <a:avLst/>
          </a:prstGeom>
          <a:noFill/>
          <a:ln>
            <a:noFill/>
          </a:ln>
        </p:spPr>
      </p:pic>
      <p:pic>
        <p:nvPicPr>
          <p:cNvPr id="514" name="Google Shape;514;p47"/>
          <p:cNvPicPr preferRelativeResize="0"/>
          <p:nvPr/>
        </p:nvPicPr>
        <p:blipFill rotWithShape="1">
          <a:blip r:embed="rId58">
            <a:alphaModFix/>
          </a:blip>
          <a:srcRect b="0" l="0" r="0" t="0"/>
          <a:stretch/>
        </p:blipFill>
        <p:spPr>
          <a:xfrm>
            <a:off x="10447655" y="3989578"/>
            <a:ext cx="59563" cy="151638"/>
          </a:xfrm>
          <a:prstGeom prst="rect">
            <a:avLst/>
          </a:prstGeom>
          <a:noFill/>
          <a:ln>
            <a:noFill/>
          </a:ln>
        </p:spPr>
      </p:pic>
      <p:pic>
        <p:nvPicPr>
          <p:cNvPr id="515" name="Google Shape;515;p47"/>
          <p:cNvPicPr preferRelativeResize="0"/>
          <p:nvPr/>
        </p:nvPicPr>
        <p:blipFill rotWithShape="1">
          <a:blip r:embed="rId59">
            <a:alphaModFix/>
          </a:blip>
          <a:srcRect b="0" l="0" r="0" t="0"/>
          <a:stretch/>
        </p:blipFill>
        <p:spPr>
          <a:xfrm>
            <a:off x="10682700" y="3828034"/>
            <a:ext cx="488219" cy="377444"/>
          </a:xfrm>
          <a:prstGeom prst="rect">
            <a:avLst/>
          </a:prstGeom>
          <a:noFill/>
          <a:ln>
            <a:noFill/>
          </a:ln>
        </p:spPr>
      </p:pic>
      <p:pic>
        <p:nvPicPr>
          <p:cNvPr id="516" name="Google Shape;516;p47"/>
          <p:cNvPicPr preferRelativeResize="0"/>
          <p:nvPr/>
        </p:nvPicPr>
        <p:blipFill rotWithShape="1">
          <a:blip r:embed="rId60">
            <a:alphaModFix/>
          </a:blip>
          <a:srcRect b="0" l="0" r="0" t="0"/>
          <a:stretch/>
        </p:blipFill>
        <p:spPr>
          <a:xfrm>
            <a:off x="8714740" y="4506976"/>
            <a:ext cx="160687" cy="271653"/>
          </a:xfrm>
          <a:prstGeom prst="rect">
            <a:avLst/>
          </a:prstGeom>
          <a:noFill/>
          <a:ln>
            <a:noFill/>
          </a:ln>
        </p:spPr>
      </p:pic>
      <p:pic>
        <p:nvPicPr>
          <p:cNvPr id="517" name="Google Shape;517;p47"/>
          <p:cNvPicPr preferRelativeResize="0"/>
          <p:nvPr/>
        </p:nvPicPr>
        <p:blipFill rotWithShape="1">
          <a:blip r:embed="rId61">
            <a:alphaModFix/>
          </a:blip>
          <a:srcRect b="0" l="0" r="0" t="0"/>
          <a:stretch/>
        </p:blipFill>
        <p:spPr>
          <a:xfrm>
            <a:off x="8923655" y="4361307"/>
            <a:ext cx="1719579" cy="819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48"/>
          <p:cNvSpPr/>
          <p:nvPr/>
        </p:nvSpPr>
        <p:spPr>
          <a:xfrm>
            <a:off x="3654171" y="1154811"/>
            <a:ext cx="1102360" cy="434340"/>
          </a:xfrm>
          <a:custGeom>
            <a:rect b="b" l="l" r="r" t="t"/>
            <a:pathLst>
              <a:path extrusionOk="0" h="434340" w="1102360">
                <a:moveTo>
                  <a:pt x="1101852" y="0"/>
                </a:moveTo>
                <a:lnTo>
                  <a:pt x="0" y="0"/>
                </a:lnTo>
                <a:lnTo>
                  <a:pt x="0" y="434339"/>
                </a:lnTo>
                <a:lnTo>
                  <a:pt x="1101852" y="434339"/>
                </a:lnTo>
                <a:lnTo>
                  <a:pt x="1101852"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48"/>
          <p:cNvSpPr txBox="1"/>
          <p:nvPr/>
        </p:nvSpPr>
        <p:spPr>
          <a:xfrm>
            <a:off x="494487" y="230886"/>
            <a:ext cx="3557904"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{{I2,I4,I5},</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{I1,I2,I3,I5}}</a:t>
            </a:r>
            <a:endParaRPr sz="2800">
              <a:solidFill>
                <a:schemeClr val="dk1"/>
              </a:solidFill>
              <a:latin typeface="Calibri"/>
              <a:ea typeface="Calibri"/>
              <a:cs typeface="Calibri"/>
              <a:sym typeface="Calibri"/>
            </a:endParaRPr>
          </a:p>
        </p:txBody>
      </p:sp>
      <p:sp>
        <p:nvSpPr>
          <p:cNvPr id="524" name="Google Shape;524;p48"/>
          <p:cNvSpPr txBox="1"/>
          <p:nvPr/>
        </p:nvSpPr>
        <p:spPr>
          <a:xfrm>
            <a:off x="494487" y="1127252"/>
            <a:ext cx="3084830"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S2= { {I1,I4}, {I3, I4},</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{I4,I5}}</a:t>
            </a:r>
            <a:endParaRPr sz="2800">
              <a:solidFill>
                <a:schemeClr val="dk1"/>
              </a:solidFill>
              <a:latin typeface="Calibri"/>
              <a:ea typeface="Calibri"/>
              <a:cs typeface="Calibri"/>
              <a:sym typeface="Calibri"/>
            </a:endParaRPr>
          </a:p>
        </p:txBody>
      </p:sp>
      <p:sp>
        <p:nvSpPr>
          <p:cNvPr id="525" name="Google Shape;525;p48"/>
          <p:cNvSpPr txBox="1"/>
          <p:nvPr/>
        </p:nvSpPr>
        <p:spPr>
          <a:xfrm>
            <a:off x="3654171" y="1154811"/>
            <a:ext cx="1102360" cy="434340"/>
          </a:xfrm>
          <a:prstGeom prst="rect">
            <a:avLst/>
          </a:prstGeom>
          <a:no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None/>
            </a:pPr>
            <a:r>
              <a:rPr lang="en-US" sz="2800">
                <a:solidFill>
                  <a:schemeClr val="dk1"/>
                </a:solidFill>
                <a:latin typeface="Calibri"/>
                <a:ea typeface="Calibri"/>
                <a:cs typeface="Calibri"/>
                <a:sym typeface="Calibri"/>
              </a:rPr>
              <a:t>{I3, I5},</a:t>
            </a:r>
            <a:endParaRPr sz="2800">
              <a:solidFill>
                <a:schemeClr val="dk1"/>
              </a:solidFill>
              <a:latin typeface="Calibri"/>
              <a:ea typeface="Calibri"/>
              <a:cs typeface="Calibri"/>
              <a:sym typeface="Calibri"/>
            </a:endParaRPr>
          </a:p>
        </p:txBody>
      </p:sp>
      <p:sp>
        <p:nvSpPr>
          <p:cNvPr id="526" name="Google Shape;526;p48"/>
          <p:cNvSpPr txBox="1"/>
          <p:nvPr/>
        </p:nvSpPr>
        <p:spPr>
          <a:xfrm>
            <a:off x="494487" y="2021535"/>
            <a:ext cx="4262120" cy="416115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None/>
            </a:pPr>
            <a:r>
              <a:rPr lang="en-US" sz="2800">
                <a:solidFill>
                  <a:schemeClr val="dk1"/>
                </a:solidFill>
                <a:latin typeface="Calibri"/>
                <a:ea typeface="Calibri"/>
                <a:cs typeface="Calibri"/>
                <a:sym typeface="Calibri"/>
              </a:rPr>
              <a:t>Delete {I3, I5} from each item  in MFCS one at a time</a:t>
            </a:r>
            <a:endParaRPr sz="2800">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None/>
            </a:pPr>
            <a:r>
              <a:rPr lang="en-US" sz="2800">
                <a:solidFill>
                  <a:schemeClr val="dk1"/>
                </a:solidFill>
                <a:latin typeface="Calibri"/>
                <a:ea typeface="Calibri"/>
                <a:cs typeface="Calibri"/>
                <a:sym typeface="Calibri"/>
              </a:rPr>
              <a:t>{I1,I2,I3,I5}</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38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{I1,I2,I5}	{I1,I2,I3}</a:t>
            </a:r>
            <a:endParaRPr sz="2800">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{I3,I5}	not a subset of</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{I2,I4,I5} so no change</a:t>
            </a:r>
            <a:endParaRPr sz="2800">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{I1,I2,I5},</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{I1,I2,I3},	{I2,I4,I5}}</a:t>
            </a:r>
            <a:endParaRPr sz="2800">
              <a:solidFill>
                <a:schemeClr val="dk1"/>
              </a:solidFill>
              <a:latin typeface="Calibri"/>
              <a:ea typeface="Calibri"/>
              <a:cs typeface="Calibri"/>
              <a:sym typeface="Calibri"/>
            </a:endParaRPr>
          </a:p>
        </p:txBody>
      </p:sp>
      <p:sp>
        <p:nvSpPr>
          <p:cNvPr id="527" name="Google Shape;527;p48"/>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48"/>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9" name="Google Shape;529;p48"/>
          <p:cNvGrpSpPr/>
          <p:nvPr/>
        </p:nvGrpSpPr>
        <p:grpSpPr>
          <a:xfrm>
            <a:off x="4204208" y="0"/>
            <a:ext cx="1554099" cy="6858000"/>
            <a:chOff x="4204208" y="0"/>
            <a:chExt cx="1554099" cy="6858000"/>
          </a:xfrm>
        </p:grpSpPr>
        <p:sp>
          <p:nvSpPr>
            <p:cNvPr id="530" name="Google Shape;530;p48"/>
            <p:cNvSpPr/>
            <p:nvPr/>
          </p:nvSpPr>
          <p:spPr>
            <a:xfrm>
              <a:off x="56799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1" name="Google Shape;531;p48"/>
            <p:cNvPicPr preferRelativeResize="0"/>
            <p:nvPr/>
          </p:nvPicPr>
          <p:blipFill rotWithShape="1">
            <a:blip r:embed="rId3">
              <a:alphaModFix/>
            </a:blip>
            <a:srcRect b="0" l="0" r="0" t="0"/>
            <a:stretch/>
          </p:blipFill>
          <p:spPr>
            <a:xfrm>
              <a:off x="5572252" y="598551"/>
              <a:ext cx="131699" cy="122554"/>
            </a:xfrm>
            <a:prstGeom prst="rect">
              <a:avLst/>
            </a:prstGeom>
            <a:noFill/>
            <a:ln>
              <a:noFill/>
            </a:ln>
          </p:spPr>
        </p:pic>
        <p:pic>
          <p:nvPicPr>
            <p:cNvPr id="532" name="Google Shape;532;p48"/>
            <p:cNvPicPr preferRelativeResize="0"/>
            <p:nvPr/>
          </p:nvPicPr>
          <p:blipFill rotWithShape="1">
            <a:blip r:embed="rId4">
              <a:alphaModFix/>
            </a:blip>
            <a:srcRect b="0" l="0" r="0" t="0"/>
            <a:stretch/>
          </p:blipFill>
          <p:spPr>
            <a:xfrm>
              <a:off x="4649216" y="1031747"/>
              <a:ext cx="1109091" cy="343280"/>
            </a:xfrm>
            <a:prstGeom prst="rect">
              <a:avLst/>
            </a:prstGeom>
            <a:noFill/>
            <a:ln>
              <a:noFill/>
            </a:ln>
          </p:spPr>
        </p:pic>
        <p:pic>
          <p:nvPicPr>
            <p:cNvPr id="533" name="Google Shape;533;p48"/>
            <p:cNvPicPr preferRelativeResize="0"/>
            <p:nvPr/>
          </p:nvPicPr>
          <p:blipFill rotWithShape="1">
            <a:blip r:embed="rId5">
              <a:alphaModFix/>
            </a:blip>
            <a:srcRect b="0" l="0" r="0" t="0"/>
            <a:stretch/>
          </p:blipFill>
          <p:spPr>
            <a:xfrm>
              <a:off x="4204208" y="5331205"/>
              <a:ext cx="708532" cy="308571"/>
            </a:xfrm>
            <a:prstGeom prst="rect">
              <a:avLst/>
            </a:prstGeom>
            <a:noFill/>
            <a:ln>
              <a:noFill/>
            </a:ln>
          </p:spPr>
        </p:pic>
      </p:grpSp>
      <p:pic>
        <p:nvPicPr>
          <p:cNvPr id="534" name="Google Shape;534;p48"/>
          <p:cNvPicPr preferRelativeResize="0"/>
          <p:nvPr/>
        </p:nvPicPr>
        <p:blipFill rotWithShape="1">
          <a:blip r:embed="rId6">
            <a:alphaModFix/>
          </a:blip>
          <a:srcRect b="0" l="0" r="0" t="0"/>
          <a:stretch/>
        </p:blipFill>
        <p:spPr>
          <a:xfrm>
            <a:off x="6588886" y="557656"/>
            <a:ext cx="74549" cy="106171"/>
          </a:xfrm>
          <a:prstGeom prst="rect">
            <a:avLst/>
          </a:prstGeom>
          <a:noFill/>
          <a:ln>
            <a:noFill/>
          </a:ln>
        </p:spPr>
      </p:pic>
      <p:pic>
        <p:nvPicPr>
          <p:cNvPr id="535" name="Google Shape;535;p48"/>
          <p:cNvPicPr preferRelativeResize="0"/>
          <p:nvPr/>
        </p:nvPicPr>
        <p:blipFill rotWithShape="1">
          <a:blip r:embed="rId7">
            <a:alphaModFix/>
          </a:blip>
          <a:srcRect b="0" l="0" r="0" t="0"/>
          <a:stretch/>
        </p:blipFill>
        <p:spPr>
          <a:xfrm>
            <a:off x="6931152" y="434720"/>
            <a:ext cx="22732" cy="156971"/>
          </a:xfrm>
          <a:prstGeom prst="rect">
            <a:avLst/>
          </a:prstGeom>
          <a:noFill/>
          <a:ln>
            <a:noFill/>
          </a:ln>
        </p:spPr>
      </p:pic>
      <p:pic>
        <p:nvPicPr>
          <p:cNvPr id="536" name="Google Shape;536;p48"/>
          <p:cNvPicPr preferRelativeResize="0"/>
          <p:nvPr/>
        </p:nvPicPr>
        <p:blipFill rotWithShape="1">
          <a:blip r:embed="rId8">
            <a:alphaModFix/>
          </a:blip>
          <a:srcRect b="0" l="0" r="0" t="0"/>
          <a:stretch/>
        </p:blipFill>
        <p:spPr>
          <a:xfrm>
            <a:off x="7020432" y="393827"/>
            <a:ext cx="131064" cy="191770"/>
          </a:xfrm>
          <a:prstGeom prst="rect">
            <a:avLst/>
          </a:prstGeom>
          <a:noFill/>
          <a:ln>
            <a:noFill/>
          </a:ln>
        </p:spPr>
      </p:pic>
      <p:pic>
        <p:nvPicPr>
          <p:cNvPr id="537" name="Google Shape;537;p48"/>
          <p:cNvPicPr preferRelativeResize="0"/>
          <p:nvPr/>
        </p:nvPicPr>
        <p:blipFill rotWithShape="1">
          <a:blip r:embed="rId9">
            <a:alphaModFix/>
          </a:blip>
          <a:srcRect b="0" l="0" r="0" t="0"/>
          <a:stretch/>
        </p:blipFill>
        <p:spPr>
          <a:xfrm>
            <a:off x="7245222" y="503427"/>
            <a:ext cx="65531" cy="127762"/>
          </a:xfrm>
          <a:prstGeom prst="rect">
            <a:avLst/>
          </a:prstGeom>
          <a:noFill/>
          <a:ln>
            <a:noFill/>
          </a:ln>
        </p:spPr>
      </p:pic>
      <p:pic>
        <p:nvPicPr>
          <p:cNvPr id="538" name="Google Shape;538;p48"/>
          <p:cNvPicPr preferRelativeResize="0"/>
          <p:nvPr/>
        </p:nvPicPr>
        <p:blipFill rotWithShape="1">
          <a:blip r:embed="rId10">
            <a:alphaModFix/>
          </a:blip>
          <a:srcRect b="0" l="0" r="0" t="0"/>
          <a:stretch/>
        </p:blipFill>
        <p:spPr>
          <a:xfrm>
            <a:off x="7403332" y="387477"/>
            <a:ext cx="38740" cy="185800"/>
          </a:xfrm>
          <a:prstGeom prst="rect">
            <a:avLst/>
          </a:prstGeom>
          <a:noFill/>
          <a:ln>
            <a:noFill/>
          </a:ln>
        </p:spPr>
      </p:pic>
      <p:pic>
        <p:nvPicPr>
          <p:cNvPr id="539" name="Google Shape;539;p48"/>
          <p:cNvPicPr preferRelativeResize="0"/>
          <p:nvPr/>
        </p:nvPicPr>
        <p:blipFill rotWithShape="1">
          <a:blip r:embed="rId11">
            <a:alphaModFix/>
          </a:blip>
          <a:srcRect b="0" l="0" r="0" t="0"/>
          <a:stretch/>
        </p:blipFill>
        <p:spPr>
          <a:xfrm>
            <a:off x="7530718" y="396620"/>
            <a:ext cx="86740" cy="198120"/>
          </a:xfrm>
          <a:prstGeom prst="rect">
            <a:avLst/>
          </a:prstGeom>
          <a:noFill/>
          <a:ln>
            <a:noFill/>
          </a:ln>
        </p:spPr>
      </p:pic>
      <p:pic>
        <p:nvPicPr>
          <p:cNvPr id="540" name="Google Shape;540;p48"/>
          <p:cNvPicPr preferRelativeResize="0"/>
          <p:nvPr/>
        </p:nvPicPr>
        <p:blipFill rotWithShape="1">
          <a:blip r:embed="rId12">
            <a:alphaModFix/>
          </a:blip>
          <a:srcRect b="0" l="0" r="0" t="0"/>
          <a:stretch/>
        </p:blipFill>
        <p:spPr>
          <a:xfrm>
            <a:off x="7761478" y="539750"/>
            <a:ext cx="55879" cy="99313"/>
          </a:xfrm>
          <a:prstGeom prst="rect">
            <a:avLst/>
          </a:prstGeom>
          <a:noFill/>
          <a:ln>
            <a:noFill/>
          </a:ln>
        </p:spPr>
      </p:pic>
      <p:sp>
        <p:nvSpPr>
          <p:cNvPr id="541" name="Google Shape;541;p48"/>
          <p:cNvSpPr/>
          <p:nvPr/>
        </p:nvSpPr>
        <p:spPr>
          <a:xfrm>
            <a:off x="7917202" y="387350"/>
            <a:ext cx="25400" cy="187960"/>
          </a:xfrm>
          <a:custGeom>
            <a:rect b="b" l="l" r="r" t="t"/>
            <a:pathLst>
              <a:path extrusionOk="0" h="187959" w="25400">
                <a:moveTo>
                  <a:pt x="13617" y="186493"/>
                </a:moveTo>
                <a:lnTo>
                  <a:pt x="13948" y="187071"/>
                </a:lnTo>
                <a:lnTo>
                  <a:pt x="14964" y="187578"/>
                </a:lnTo>
                <a:lnTo>
                  <a:pt x="17123" y="187578"/>
                </a:lnTo>
                <a:lnTo>
                  <a:pt x="18139" y="187071"/>
                </a:lnTo>
                <a:lnTo>
                  <a:pt x="18284" y="186816"/>
                </a:lnTo>
                <a:lnTo>
                  <a:pt x="15345" y="186816"/>
                </a:lnTo>
                <a:lnTo>
                  <a:pt x="13617" y="186493"/>
                </a:lnTo>
                <a:close/>
              </a:path>
              <a:path extrusionOk="0" h="187959" w="25400">
                <a:moveTo>
                  <a:pt x="12805" y="185165"/>
                </a:moveTo>
                <a:lnTo>
                  <a:pt x="13617" y="186493"/>
                </a:lnTo>
                <a:lnTo>
                  <a:pt x="15345" y="186816"/>
                </a:lnTo>
                <a:lnTo>
                  <a:pt x="12805" y="185165"/>
                </a:lnTo>
                <a:close/>
              </a:path>
              <a:path extrusionOk="0" h="187959" w="25400">
                <a:moveTo>
                  <a:pt x="19282" y="185165"/>
                </a:moveTo>
                <a:lnTo>
                  <a:pt x="12805" y="185165"/>
                </a:lnTo>
                <a:lnTo>
                  <a:pt x="15345" y="186816"/>
                </a:lnTo>
                <a:lnTo>
                  <a:pt x="18284" y="186816"/>
                </a:lnTo>
                <a:lnTo>
                  <a:pt x="18647" y="186182"/>
                </a:lnTo>
                <a:lnTo>
                  <a:pt x="19282" y="185165"/>
                </a:lnTo>
                <a:close/>
              </a:path>
              <a:path extrusionOk="0" h="187959" w="25400">
                <a:moveTo>
                  <a:pt x="1502" y="125253"/>
                </a:moveTo>
                <a:lnTo>
                  <a:pt x="105" y="132587"/>
                </a:lnTo>
                <a:lnTo>
                  <a:pt x="0" y="135509"/>
                </a:lnTo>
                <a:lnTo>
                  <a:pt x="232" y="150367"/>
                </a:lnTo>
                <a:lnTo>
                  <a:pt x="359" y="156590"/>
                </a:lnTo>
                <a:lnTo>
                  <a:pt x="486" y="156717"/>
                </a:lnTo>
                <a:lnTo>
                  <a:pt x="749" y="162940"/>
                </a:lnTo>
                <a:lnTo>
                  <a:pt x="1121" y="168275"/>
                </a:lnTo>
                <a:lnTo>
                  <a:pt x="1121" y="168528"/>
                </a:lnTo>
                <a:lnTo>
                  <a:pt x="1629" y="173227"/>
                </a:lnTo>
                <a:lnTo>
                  <a:pt x="1756" y="173736"/>
                </a:lnTo>
                <a:lnTo>
                  <a:pt x="2391" y="177546"/>
                </a:lnTo>
                <a:lnTo>
                  <a:pt x="3661" y="183387"/>
                </a:lnTo>
                <a:lnTo>
                  <a:pt x="5312" y="184912"/>
                </a:lnTo>
                <a:lnTo>
                  <a:pt x="7217" y="185292"/>
                </a:lnTo>
                <a:lnTo>
                  <a:pt x="13617" y="186493"/>
                </a:lnTo>
                <a:lnTo>
                  <a:pt x="12805" y="185165"/>
                </a:lnTo>
                <a:lnTo>
                  <a:pt x="19282" y="185165"/>
                </a:lnTo>
                <a:lnTo>
                  <a:pt x="19917" y="184150"/>
                </a:lnTo>
                <a:lnTo>
                  <a:pt x="20171" y="183007"/>
                </a:lnTo>
                <a:lnTo>
                  <a:pt x="19790" y="181863"/>
                </a:lnTo>
                <a:lnTo>
                  <a:pt x="19705" y="181483"/>
                </a:lnTo>
                <a:lnTo>
                  <a:pt x="12932" y="181483"/>
                </a:lnTo>
                <a:lnTo>
                  <a:pt x="10138" y="175895"/>
                </a:lnTo>
                <a:lnTo>
                  <a:pt x="14151" y="175895"/>
                </a:lnTo>
                <a:lnTo>
                  <a:pt x="14583" y="173736"/>
                </a:lnTo>
                <a:lnTo>
                  <a:pt x="14583" y="173227"/>
                </a:lnTo>
                <a:lnTo>
                  <a:pt x="15091" y="168528"/>
                </a:lnTo>
                <a:lnTo>
                  <a:pt x="15091" y="168275"/>
                </a:lnTo>
                <a:lnTo>
                  <a:pt x="15479" y="162813"/>
                </a:lnTo>
                <a:lnTo>
                  <a:pt x="15853" y="156717"/>
                </a:lnTo>
                <a:lnTo>
                  <a:pt x="15982" y="150367"/>
                </a:lnTo>
                <a:lnTo>
                  <a:pt x="16107" y="135509"/>
                </a:lnTo>
                <a:lnTo>
                  <a:pt x="16234" y="134112"/>
                </a:lnTo>
                <a:lnTo>
                  <a:pt x="17504" y="127508"/>
                </a:lnTo>
                <a:lnTo>
                  <a:pt x="17631" y="126111"/>
                </a:lnTo>
                <a:lnTo>
                  <a:pt x="1502" y="126111"/>
                </a:lnTo>
                <a:lnTo>
                  <a:pt x="1502" y="125253"/>
                </a:lnTo>
                <a:close/>
              </a:path>
              <a:path extrusionOk="0" h="187959" w="25400">
                <a:moveTo>
                  <a:pt x="10138" y="175895"/>
                </a:moveTo>
                <a:lnTo>
                  <a:pt x="12932" y="181483"/>
                </a:lnTo>
                <a:lnTo>
                  <a:pt x="13821" y="177673"/>
                </a:lnTo>
                <a:lnTo>
                  <a:pt x="10138" y="175895"/>
                </a:lnTo>
                <a:close/>
              </a:path>
              <a:path extrusionOk="0" h="187959" w="25400">
                <a:moveTo>
                  <a:pt x="13821" y="177574"/>
                </a:moveTo>
                <a:lnTo>
                  <a:pt x="12932" y="181483"/>
                </a:lnTo>
                <a:lnTo>
                  <a:pt x="19705" y="181483"/>
                </a:lnTo>
                <a:lnTo>
                  <a:pt x="19536" y="180721"/>
                </a:lnTo>
                <a:lnTo>
                  <a:pt x="18774" y="179832"/>
                </a:lnTo>
                <a:lnTo>
                  <a:pt x="13821" y="177574"/>
                </a:lnTo>
                <a:close/>
              </a:path>
              <a:path extrusionOk="0" h="187959" w="25400">
                <a:moveTo>
                  <a:pt x="14151" y="175895"/>
                </a:moveTo>
                <a:lnTo>
                  <a:pt x="10138" y="175895"/>
                </a:lnTo>
                <a:lnTo>
                  <a:pt x="13821" y="177574"/>
                </a:lnTo>
                <a:lnTo>
                  <a:pt x="14151" y="175895"/>
                </a:lnTo>
                <a:close/>
              </a:path>
              <a:path extrusionOk="0" h="187959" w="25400">
                <a:moveTo>
                  <a:pt x="16222" y="134846"/>
                </a:moveTo>
                <a:lnTo>
                  <a:pt x="16107" y="135509"/>
                </a:lnTo>
                <a:lnTo>
                  <a:pt x="16222" y="134846"/>
                </a:lnTo>
                <a:close/>
              </a:path>
              <a:path extrusionOk="0" h="187959" w="25400">
                <a:moveTo>
                  <a:pt x="16351" y="134112"/>
                </a:moveTo>
                <a:lnTo>
                  <a:pt x="16222" y="134846"/>
                </a:lnTo>
                <a:lnTo>
                  <a:pt x="16351" y="134112"/>
                </a:lnTo>
                <a:close/>
              </a:path>
              <a:path extrusionOk="0" h="187959" w="25400">
                <a:moveTo>
                  <a:pt x="17631" y="124587"/>
                </a:moveTo>
                <a:lnTo>
                  <a:pt x="1629" y="124587"/>
                </a:lnTo>
                <a:lnTo>
                  <a:pt x="1502" y="126111"/>
                </a:lnTo>
                <a:lnTo>
                  <a:pt x="17631" y="126111"/>
                </a:lnTo>
                <a:lnTo>
                  <a:pt x="17631" y="124587"/>
                </a:lnTo>
                <a:close/>
              </a:path>
              <a:path extrusionOk="0" h="187959" w="25400">
                <a:moveTo>
                  <a:pt x="4309" y="97612"/>
                </a:moveTo>
                <a:lnTo>
                  <a:pt x="1883" y="105663"/>
                </a:lnTo>
                <a:lnTo>
                  <a:pt x="1502" y="108076"/>
                </a:lnTo>
                <a:lnTo>
                  <a:pt x="1502" y="125253"/>
                </a:lnTo>
                <a:lnTo>
                  <a:pt x="1629" y="124587"/>
                </a:lnTo>
                <a:lnTo>
                  <a:pt x="17631" y="124587"/>
                </a:lnTo>
                <a:lnTo>
                  <a:pt x="17631" y="110489"/>
                </a:lnTo>
                <a:lnTo>
                  <a:pt x="17250" y="110489"/>
                </a:lnTo>
                <a:lnTo>
                  <a:pt x="17631" y="108076"/>
                </a:lnTo>
                <a:lnTo>
                  <a:pt x="18000" y="108076"/>
                </a:lnTo>
                <a:lnTo>
                  <a:pt x="20171" y="101091"/>
                </a:lnTo>
                <a:lnTo>
                  <a:pt x="20552" y="98678"/>
                </a:lnTo>
                <a:lnTo>
                  <a:pt x="4296" y="98678"/>
                </a:lnTo>
                <a:lnTo>
                  <a:pt x="4309" y="97612"/>
                </a:lnTo>
                <a:close/>
              </a:path>
              <a:path extrusionOk="0" h="187959" w="25400">
                <a:moveTo>
                  <a:pt x="17631" y="108076"/>
                </a:moveTo>
                <a:lnTo>
                  <a:pt x="17250" y="110489"/>
                </a:lnTo>
                <a:lnTo>
                  <a:pt x="17631" y="109264"/>
                </a:lnTo>
                <a:lnTo>
                  <a:pt x="17631" y="108076"/>
                </a:lnTo>
                <a:close/>
              </a:path>
              <a:path extrusionOk="0" h="187959" w="25400">
                <a:moveTo>
                  <a:pt x="17631" y="109264"/>
                </a:moveTo>
                <a:lnTo>
                  <a:pt x="17250" y="110489"/>
                </a:lnTo>
                <a:lnTo>
                  <a:pt x="17631" y="110489"/>
                </a:lnTo>
                <a:lnTo>
                  <a:pt x="17631" y="109264"/>
                </a:lnTo>
                <a:close/>
              </a:path>
              <a:path extrusionOk="0" h="187959" w="25400">
                <a:moveTo>
                  <a:pt x="18000" y="108076"/>
                </a:moveTo>
                <a:lnTo>
                  <a:pt x="17631" y="108076"/>
                </a:lnTo>
                <a:lnTo>
                  <a:pt x="17631" y="109264"/>
                </a:lnTo>
                <a:lnTo>
                  <a:pt x="18000" y="108076"/>
                </a:lnTo>
                <a:close/>
              </a:path>
              <a:path extrusionOk="0" h="187959" w="25400">
                <a:moveTo>
                  <a:pt x="4677" y="96392"/>
                </a:moveTo>
                <a:lnTo>
                  <a:pt x="4309" y="97612"/>
                </a:lnTo>
                <a:lnTo>
                  <a:pt x="4296" y="98678"/>
                </a:lnTo>
                <a:lnTo>
                  <a:pt x="4677" y="96392"/>
                </a:lnTo>
                <a:close/>
              </a:path>
              <a:path extrusionOk="0" h="187959" w="25400">
                <a:moveTo>
                  <a:pt x="20552" y="96392"/>
                </a:moveTo>
                <a:lnTo>
                  <a:pt x="4677" y="96392"/>
                </a:lnTo>
                <a:lnTo>
                  <a:pt x="4296" y="98678"/>
                </a:lnTo>
                <a:lnTo>
                  <a:pt x="20552" y="98678"/>
                </a:lnTo>
                <a:lnTo>
                  <a:pt x="20552" y="96392"/>
                </a:lnTo>
                <a:close/>
              </a:path>
              <a:path extrusionOk="0" h="187959" w="25400">
                <a:moveTo>
                  <a:pt x="8360" y="57907"/>
                </a:moveTo>
                <a:lnTo>
                  <a:pt x="5058" y="65150"/>
                </a:lnTo>
                <a:lnTo>
                  <a:pt x="4423" y="68452"/>
                </a:lnTo>
                <a:lnTo>
                  <a:pt x="4309" y="97612"/>
                </a:lnTo>
                <a:lnTo>
                  <a:pt x="4677" y="96392"/>
                </a:lnTo>
                <a:lnTo>
                  <a:pt x="20552" y="96392"/>
                </a:lnTo>
                <a:lnTo>
                  <a:pt x="20552" y="71882"/>
                </a:lnTo>
                <a:lnTo>
                  <a:pt x="19790" y="71882"/>
                </a:lnTo>
                <a:lnTo>
                  <a:pt x="20552" y="68452"/>
                </a:lnTo>
                <a:lnTo>
                  <a:pt x="21353" y="68452"/>
                </a:lnTo>
                <a:lnTo>
                  <a:pt x="23727" y="63246"/>
                </a:lnTo>
                <a:lnTo>
                  <a:pt x="24489" y="59816"/>
                </a:lnTo>
                <a:lnTo>
                  <a:pt x="8360" y="59816"/>
                </a:lnTo>
                <a:lnTo>
                  <a:pt x="8360" y="57907"/>
                </a:lnTo>
                <a:close/>
              </a:path>
              <a:path extrusionOk="0" h="187959" w="25400">
                <a:moveTo>
                  <a:pt x="20552" y="68452"/>
                </a:moveTo>
                <a:lnTo>
                  <a:pt x="19790" y="71882"/>
                </a:lnTo>
                <a:lnTo>
                  <a:pt x="20552" y="70210"/>
                </a:lnTo>
                <a:lnTo>
                  <a:pt x="20552" y="68452"/>
                </a:lnTo>
                <a:close/>
              </a:path>
              <a:path extrusionOk="0" h="187959" w="25400">
                <a:moveTo>
                  <a:pt x="20552" y="70210"/>
                </a:moveTo>
                <a:lnTo>
                  <a:pt x="19790" y="71882"/>
                </a:lnTo>
                <a:lnTo>
                  <a:pt x="20552" y="71882"/>
                </a:lnTo>
                <a:lnTo>
                  <a:pt x="20552" y="70210"/>
                </a:lnTo>
                <a:close/>
              </a:path>
              <a:path extrusionOk="0" h="187959" w="25400">
                <a:moveTo>
                  <a:pt x="21353" y="68452"/>
                </a:moveTo>
                <a:lnTo>
                  <a:pt x="20552" y="68452"/>
                </a:lnTo>
                <a:lnTo>
                  <a:pt x="20552" y="70210"/>
                </a:lnTo>
                <a:lnTo>
                  <a:pt x="21353" y="68452"/>
                </a:lnTo>
                <a:close/>
              </a:path>
              <a:path extrusionOk="0" h="187959" w="25400">
                <a:moveTo>
                  <a:pt x="8995" y="56514"/>
                </a:moveTo>
                <a:lnTo>
                  <a:pt x="8360" y="57907"/>
                </a:lnTo>
                <a:lnTo>
                  <a:pt x="8360" y="59816"/>
                </a:lnTo>
                <a:lnTo>
                  <a:pt x="8995" y="56514"/>
                </a:lnTo>
                <a:close/>
              </a:path>
              <a:path extrusionOk="0" h="187959" w="25400">
                <a:moveTo>
                  <a:pt x="24489" y="56514"/>
                </a:moveTo>
                <a:lnTo>
                  <a:pt x="8995" y="56514"/>
                </a:lnTo>
                <a:lnTo>
                  <a:pt x="8360" y="59816"/>
                </a:lnTo>
                <a:lnTo>
                  <a:pt x="24489" y="59816"/>
                </a:lnTo>
                <a:lnTo>
                  <a:pt x="24489" y="56514"/>
                </a:lnTo>
                <a:close/>
              </a:path>
              <a:path extrusionOk="0" h="187959" w="25400">
                <a:moveTo>
                  <a:pt x="8360" y="11669"/>
                </a:moveTo>
                <a:lnTo>
                  <a:pt x="8360" y="57907"/>
                </a:lnTo>
                <a:lnTo>
                  <a:pt x="8995" y="56514"/>
                </a:lnTo>
                <a:lnTo>
                  <a:pt x="24489" y="56514"/>
                </a:lnTo>
                <a:lnTo>
                  <a:pt x="24489" y="19303"/>
                </a:lnTo>
                <a:lnTo>
                  <a:pt x="13313" y="19303"/>
                </a:lnTo>
                <a:lnTo>
                  <a:pt x="10773" y="17017"/>
                </a:lnTo>
                <a:lnTo>
                  <a:pt x="10551" y="14359"/>
                </a:lnTo>
                <a:lnTo>
                  <a:pt x="8360" y="11669"/>
                </a:lnTo>
                <a:close/>
              </a:path>
              <a:path extrusionOk="0" h="187959" w="25400">
                <a:moveTo>
                  <a:pt x="22291" y="14327"/>
                </a:moveTo>
                <a:lnTo>
                  <a:pt x="21060" y="15748"/>
                </a:lnTo>
                <a:lnTo>
                  <a:pt x="10667" y="15748"/>
                </a:lnTo>
                <a:lnTo>
                  <a:pt x="10773" y="17017"/>
                </a:lnTo>
                <a:lnTo>
                  <a:pt x="13313" y="19303"/>
                </a:lnTo>
                <a:lnTo>
                  <a:pt x="19409" y="19303"/>
                </a:lnTo>
                <a:lnTo>
                  <a:pt x="22076" y="17017"/>
                </a:lnTo>
                <a:lnTo>
                  <a:pt x="22177" y="15748"/>
                </a:lnTo>
                <a:lnTo>
                  <a:pt x="11662" y="15748"/>
                </a:lnTo>
                <a:lnTo>
                  <a:pt x="10551" y="14359"/>
                </a:lnTo>
                <a:lnTo>
                  <a:pt x="22288" y="14359"/>
                </a:lnTo>
                <a:close/>
              </a:path>
              <a:path extrusionOk="0" h="187959" w="25400">
                <a:moveTo>
                  <a:pt x="24489" y="11542"/>
                </a:moveTo>
                <a:lnTo>
                  <a:pt x="22711" y="13842"/>
                </a:lnTo>
                <a:lnTo>
                  <a:pt x="22291" y="14327"/>
                </a:lnTo>
                <a:lnTo>
                  <a:pt x="22076" y="17017"/>
                </a:lnTo>
                <a:lnTo>
                  <a:pt x="19409" y="19303"/>
                </a:lnTo>
                <a:lnTo>
                  <a:pt x="24489" y="19303"/>
                </a:lnTo>
                <a:lnTo>
                  <a:pt x="24489" y="11542"/>
                </a:lnTo>
                <a:close/>
              </a:path>
              <a:path extrusionOk="0" h="187959" w="25400">
                <a:moveTo>
                  <a:pt x="10392" y="12446"/>
                </a:moveTo>
                <a:lnTo>
                  <a:pt x="10551" y="14359"/>
                </a:lnTo>
                <a:lnTo>
                  <a:pt x="11662" y="15748"/>
                </a:lnTo>
                <a:lnTo>
                  <a:pt x="10392" y="12446"/>
                </a:lnTo>
                <a:close/>
              </a:path>
              <a:path extrusionOk="0" h="187959" w="25400">
                <a:moveTo>
                  <a:pt x="22457" y="12446"/>
                </a:moveTo>
                <a:lnTo>
                  <a:pt x="10392" y="12446"/>
                </a:lnTo>
                <a:lnTo>
                  <a:pt x="11662" y="15748"/>
                </a:lnTo>
                <a:lnTo>
                  <a:pt x="21060" y="15748"/>
                </a:lnTo>
                <a:lnTo>
                  <a:pt x="22457" y="12446"/>
                </a:lnTo>
                <a:close/>
              </a:path>
              <a:path extrusionOk="0" h="187959" w="25400">
                <a:moveTo>
                  <a:pt x="22457" y="12446"/>
                </a:moveTo>
                <a:lnTo>
                  <a:pt x="21060" y="15748"/>
                </a:lnTo>
                <a:lnTo>
                  <a:pt x="22263" y="14359"/>
                </a:lnTo>
                <a:lnTo>
                  <a:pt x="22330" y="13842"/>
                </a:lnTo>
                <a:lnTo>
                  <a:pt x="22457" y="12446"/>
                </a:lnTo>
                <a:close/>
              </a:path>
              <a:path extrusionOk="0" h="187959" w="25400">
                <a:moveTo>
                  <a:pt x="16380" y="306"/>
                </a:moveTo>
                <a:lnTo>
                  <a:pt x="14075" y="1015"/>
                </a:lnTo>
                <a:lnTo>
                  <a:pt x="11289" y="1841"/>
                </a:lnTo>
                <a:lnTo>
                  <a:pt x="9757" y="4190"/>
                </a:lnTo>
                <a:lnTo>
                  <a:pt x="8360" y="6199"/>
                </a:lnTo>
                <a:lnTo>
                  <a:pt x="8360" y="11669"/>
                </a:lnTo>
                <a:lnTo>
                  <a:pt x="10551" y="14359"/>
                </a:lnTo>
                <a:lnTo>
                  <a:pt x="10392" y="12446"/>
                </a:lnTo>
                <a:lnTo>
                  <a:pt x="23790" y="12446"/>
                </a:lnTo>
                <a:lnTo>
                  <a:pt x="24390" y="11669"/>
                </a:lnTo>
                <a:lnTo>
                  <a:pt x="24489" y="6199"/>
                </a:lnTo>
                <a:lnTo>
                  <a:pt x="21431" y="1803"/>
                </a:lnTo>
                <a:lnTo>
                  <a:pt x="16380" y="306"/>
                </a:lnTo>
                <a:close/>
              </a:path>
              <a:path extrusionOk="0" h="187959" w="25400">
                <a:moveTo>
                  <a:pt x="23790" y="12446"/>
                </a:moveTo>
                <a:lnTo>
                  <a:pt x="22457" y="12446"/>
                </a:lnTo>
                <a:lnTo>
                  <a:pt x="22291" y="14327"/>
                </a:lnTo>
                <a:lnTo>
                  <a:pt x="22711" y="13842"/>
                </a:lnTo>
                <a:lnTo>
                  <a:pt x="23790" y="12446"/>
                </a:lnTo>
                <a:close/>
              </a:path>
              <a:path extrusionOk="0" h="187959" w="25400">
                <a:moveTo>
                  <a:pt x="8360" y="6199"/>
                </a:moveTo>
                <a:lnTo>
                  <a:pt x="7725" y="7112"/>
                </a:lnTo>
                <a:lnTo>
                  <a:pt x="7852" y="11049"/>
                </a:lnTo>
                <a:lnTo>
                  <a:pt x="8360" y="11669"/>
                </a:lnTo>
                <a:lnTo>
                  <a:pt x="8360" y="6199"/>
                </a:lnTo>
                <a:close/>
              </a:path>
              <a:path extrusionOk="0" h="187959" w="25400">
                <a:moveTo>
                  <a:pt x="24489" y="6199"/>
                </a:moveTo>
                <a:lnTo>
                  <a:pt x="24489" y="11542"/>
                </a:lnTo>
                <a:lnTo>
                  <a:pt x="24870" y="11049"/>
                </a:lnTo>
                <a:lnTo>
                  <a:pt x="25124" y="7112"/>
                </a:lnTo>
                <a:lnTo>
                  <a:pt x="24489" y="6199"/>
                </a:lnTo>
                <a:close/>
              </a:path>
              <a:path extrusionOk="0" h="187959" w="25400">
                <a:moveTo>
                  <a:pt x="11289" y="1841"/>
                </a:moveTo>
                <a:lnTo>
                  <a:pt x="10646" y="2032"/>
                </a:lnTo>
                <a:lnTo>
                  <a:pt x="8360" y="5207"/>
                </a:lnTo>
                <a:lnTo>
                  <a:pt x="8360" y="6199"/>
                </a:lnTo>
                <a:lnTo>
                  <a:pt x="9757" y="4190"/>
                </a:lnTo>
                <a:lnTo>
                  <a:pt x="11289" y="1841"/>
                </a:lnTo>
                <a:close/>
              </a:path>
              <a:path extrusionOk="0" h="187959" w="25400">
                <a:moveTo>
                  <a:pt x="21431" y="1803"/>
                </a:moveTo>
                <a:lnTo>
                  <a:pt x="24489" y="6199"/>
                </a:lnTo>
                <a:lnTo>
                  <a:pt x="24489" y="5207"/>
                </a:lnTo>
                <a:lnTo>
                  <a:pt x="22203" y="2032"/>
                </a:lnTo>
                <a:lnTo>
                  <a:pt x="21431" y="1803"/>
                </a:lnTo>
                <a:close/>
              </a:path>
              <a:path extrusionOk="0" h="187959" w="25400">
                <a:moveTo>
                  <a:pt x="15345" y="0"/>
                </a:moveTo>
                <a:lnTo>
                  <a:pt x="11662" y="1270"/>
                </a:lnTo>
                <a:lnTo>
                  <a:pt x="11289" y="1841"/>
                </a:lnTo>
                <a:lnTo>
                  <a:pt x="14075" y="1015"/>
                </a:lnTo>
                <a:lnTo>
                  <a:pt x="16380" y="306"/>
                </a:lnTo>
                <a:lnTo>
                  <a:pt x="15345" y="0"/>
                </a:lnTo>
                <a:close/>
              </a:path>
              <a:path extrusionOk="0" h="187959" w="25400">
                <a:moveTo>
                  <a:pt x="17377" y="0"/>
                </a:moveTo>
                <a:lnTo>
                  <a:pt x="16380" y="306"/>
                </a:lnTo>
                <a:lnTo>
                  <a:pt x="21431" y="1803"/>
                </a:lnTo>
                <a:lnTo>
                  <a:pt x="21060" y="1270"/>
                </a:lnTo>
                <a:lnTo>
                  <a:pt x="1737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2" name="Google Shape;542;p48"/>
          <p:cNvPicPr preferRelativeResize="0"/>
          <p:nvPr/>
        </p:nvPicPr>
        <p:blipFill rotWithShape="1">
          <a:blip r:embed="rId13">
            <a:alphaModFix/>
          </a:blip>
          <a:srcRect b="0" l="0" r="0" t="0"/>
          <a:stretch/>
        </p:blipFill>
        <p:spPr>
          <a:xfrm>
            <a:off x="10138282" y="310261"/>
            <a:ext cx="218059" cy="227202"/>
          </a:xfrm>
          <a:prstGeom prst="rect">
            <a:avLst/>
          </a:prstGeom>
          <a:noFill/>
          <a:ln>
            <a:noFill/>
          </a:ln>
        </p:spPr>
      </p:pic>
      <p:pic>
        <p:nvPicPr>
          <p:cNvPr id="543" name="Google Shape;543;p48"/>
          <p:cNvPicPr preferRelativeResize="0"/>
          <p:nvPr/>
        </p:nvPicPr>
        <p:blipFill rotWithShape="1">
          <a:blip r:embed="rId14">
            <a:alphaModFix/>
          </a:blip>
          <a:srcRect b="0" l="0" r="0" t="0"/>
          <a:stretch/>
        </p:blipFill>
        <p:spPr>
          <a:xfrm>
            <a:off x="10534005" y="313436"/>
            <a:ext cx="296681" cy="243713"/>
          </a:xfrm>
          <a:prstGeom prst="rect">
            <a:avLst/>
          </a:prstGeom>
          <a:noFill/>
          <a:ln>
            <a:noFill/>
          </a:ln>
        </p:spPr>
      </p:pic>
      <p:pic>
        <p:nvPicPr>
          <p:cNvPr id="544" name="Google Shape;544;p48"/>
          <p:cNvPicPr preferRelativeResize="0"/>
          <p:nvPr/>
        </p:nvPicPr>
        <p:blipFill rotWithShape="1">
          <a:blip r:embed="rId15">
            <a:alphaModFix/>
          </a:blip>
          <a:srcRect b="0" l="0" r="0" t="0"/>
          <a:stretch/>
        </p:blipFill>
        <p:spPr>
          <a:xfrm>
            <a:off x="10907521" y="355854"/>
            <a:ext cx="68833" cy="187833"/>
          </a:xfrm>
          <a:prstGeom prst="rect">
            <a:avLst/>
          </a:prstGeom>
          <a:noFill/>
          <a:ln>
            <a:noFill/>
          </a:ln>
        </p:spPr>
      </p:pic>
      <p:sp>
        <p:nvSpPr>
          <p:cNvPr id="545" name="Google Shape;545;p48"/>
          <p:cNvSpPr/>
          <p:nvPr/>
        </p:nvSpPr>
        <p:spPr>
          <a:xfrm>
            <a:off x="11137518" y="324738"/>
            <a:ext cx="56515" cy="158750"/>
          </a:xfrm>
          <a:custGeom>
            <a:rect b="b" l="l" r="r" t="t"/>
            <a:pathLst>
              <a:path extrusionOk="0" h="158750" w="56515">
                <a:moveTo>
                  <a:pt x="13886" y="149094"/>
                </a:moveTo>
                <a:lnTo>
                  <a:pt x="13842" y="149224"/>
                </a:lnTo>
                <a:lnTo>
                  <a:pt x="13334" y="152399"/>
                </a:lnTo>
                <a:lnTo>
                  <a:pt x="12319" y="154812"/>
                </a:lnTo>
                <a:lnTo>
                  <a:pt x="11556" y="155701"/>
                </a:lnTo>
                <a:lnTo>
                  <a:pt x="10032" y="157987"/>
                </a:lnTo>
                <a:lnTo>
                  <a:pt x="9195" y="158170"/>
                </a:lnTo>
                <a:lnTo>
                  <a:pt x="16636" y="158749"/>
                </a:lnTo>
                <a:lnTo>
                  <a:pt x="17399" y="158749"/>
                </a:lnTo>
                <a:lnTo>
                  <a:pt x="26161" y="157860"/>
                </a:lnTo>
                <a:lnTo>
                  <a:pt x="27177" y="156717"/>
                </a:lnTo>
                <a:lnTo>
                  <a:pt x="27431" y="154177"/>
                </a:lnTo>
                <a:lnTo>
                  <a:pt x="26670" y="152907"/>
                </a:lnTo>
                <a:lnTo>
                  <a:pt x="25400" y="152526"/>
                </a:lnTo>
                <a:lnTo>
                  <a:pt x="18160" y="150494"/>
                </a:lnTo>
                <a:lnTo>
                  <a:pt x="13886" y="149094"/>
                </a:lnTo>
                <a:close/>
              </a:path>
              <a:path extrusionOk="0" h="158750" w="56515">
                <a:moveTo>
                  <a:pt x="1491" y="152925"/>
                </a:moveTo>
                <a:lnTo>
                  <a:pt x="1397" y="153161"/>
                </a:lnTo>
                <a:lnTo>
                  <a:pt x="2412" y="155955"/>
                </a:lnTo>
                <a:lnTo>
                  <a:pt x="4699" y="157352"/>
                </a:lnTo>
                <a:lnTo>
                  <a:pt x="7111" y="158622"/>
                </a:lnTo>
                <a:lnTo>
                  <a:pt x="9195" y="158170"/>
                </a:lnTo>
                <a:lnTo>
                  <a:pt x="6857" y="157987"/>
                </a:lnTo>
                <a:lnTo>
                  <a:pt x="2921" y="155701"/>
                </a:lnTo>
                <a:lnTo>
                  <a:pt x="2285" y="154812"/>
                </a:lnTo>
                <a:lnTo>
                  <a:pt x="1491" y="152925"/>
                </a:lnTo>
                <a:close/>
              </a:path>
              <a:path extrusionOk="0" h="158750" w="56515">
                <a:moveTo>
                  <a:pt x="6223" y="146811"/>
                </a:moveTo>
                <a:lnTo>
                  <a:pt x="3428" y="148208"/>
                </a:lnTo>
                <a:lnTo>
                  <a:pt x="2412" y="150621"/>
                </a:lnTo>
                <a:lnTo>
                  <a:pt x="1701" y="152399"/>
                </a:lnTo>
                <a:lnTo>
                  <a:pt x="1590" y="153161"/>
                </a:lnTo>
                <a:lnTo>
                  <a:pt x="2285" y="154812"/>
                </a:lnTo>
                <a:lnTo>
                  <a:pt x="2921" y="155701"/>
                </a:lnTo>
                <a:lnTo>
                  <a:pt x="6857" y="157987"/>
                </a:lnTo>
                <a:lnTo>
                  <a:pt x="9195" y="158170"/>
                </a:lnTo>
                <a:lnTo>
                  <a:pt x="10032" y="157987"/>
                </a:lnTo>
                <a:lnTo>
                  <a:pt x="11556" y="155701"/>
                </a:lnTo>
                <a:lnTo>
                  <a:pt x="12319" y="154812"/>
                </a:lnTo>
                <a:lnTo>
                  <a:pt x="13334" y="152399"/>
                </a:lnTo>
                <a:lnTo>
                  <a:pt x="13842" y="149224"/>
                </a:lnTo>
                <a:lnTo>
                  <a:pt x="13886" y="149094"/>
                </a:lnTo>
                <a:lnTo>
                  <a:pt x="6223" y="146811"/>
                </a:lnTo>
                <a:close/>
              </a:path>
              <a:path extrusionOk="0" h="158750" w="56515">
                <a:moveTo>
                  <a:pt x="20700" y="68008"/>
                </a:moveTo>
                <a:lnTo>
                  <a:pt x="15748" y="73913"/>
                </a:lnTo>
                <a:lnTo>
                  <a:pt x="14477" y="76072"/>
                </a:lnTo>
                <a:lnTo>
                  <a:pt x="11175" y="85089"/>
                </a:lnTo>
                <a:lnTo>
                  <a:pt x="8254" y="93852"/>
                </a:lnTo>
                <a:lnTo>
                  <a:pt x="8127" y="94106"/>
                </a:lnTo>
                <a:lnTo>
                  <a:pt x="5587" y="102742"/>
                </a:lnTo>
                <a:lnTo>
                  <a:pt x="3555" y="109854"/>
                </a:lnTo>
                <a:lnTo>
                  <a:pt x="1524" y="118363"/>
                </a:lnTo>
                <a:lnTo>
                  <a:pt x="380" y="124840"/>
                </a:lnTo>
                <a:lnTo>
                  <a:pt x="270" y="127253"/>
                </a:lnTo>
                <a:lnTo>
                  <a:pt x="0" y="131317"/>
                </a:lnTo>
                <a:lnTo>
                  <a:pt x="0" y="141096"/>
                </a:lnTo>
                <a:lnTo>
                  <a:pt x="253" y="145414"/>
                </a:lnTo>
                <a:lnTo>
                  <a:pt x="357" y="146811"/>
                </a:lnTo>
                <a:lnTo>
                  <a:pt x="548" y="148208"/>
                </a:lnTo>
                <a:lnTo>
                  <a:pt x="634" y="149224"/>
                </a:lnTo>
                <a:lnTo>
                  <a:pt x="1270" y="152399"/>
                </a:lnTo>
                <a:lnTo>
                  <a:pt x="1491" y="152925"/>
                </a:lnTo>
                <a:lnTo>
                  <a:pt x="2519" y="150367"/>
                </a:lnTo>
                <a:lnTo>
                  <a:pt x="3428" y="148208"/>
                </a:lnTo>
                <a:lnTo>
                  <a:pt x="6223" y="146811"/>
                </a:lnTo>
                <a:lnTo>
                  <a:pt x="14247" y="146811"/>
                </a:lnTo>
                <a:lnTo>
                  <a:pt x="14350" y="145414"/>
                </a:lnTo>
                <a:lnTo>
                  <a:pt x="14604" y="141096"/>
                </a:lnTo>
                <a:lnTo>
                  <a:pt x="14630" y="131825"/>
                </a:lnTo>
                <a:lnTo>
                  <a:pt x="14935" y="127253"/>
                </a:lnTo>
                <a:lnTo>
                  <a:pt x="15912" y="121284"/>
                </a:lnTo>
                <a:lnTo>
                  <a:pt x="17534" y="114172"/>
                </a:lnTo>
                <a:lnTo>
                  <a:pt x="17652" y="113664"/>
                </a:lnTo>
                <a:lnTo>
                  <a:pt x="19684" y="106933"/>
                </a:lnTo>
                <a:lnTo>
                  <a:pt x="22150" y="98424"/>
                </a:lnTo>
                <a:lnTo>
                  <a:pt x="24976" y="89915"/>
                </a:lnTo>
                <a:lnTo>
                  <a:pt x="27433" y="83057"/>
                </a:lnTo>
                <a:lnTo>
                  <a:pt x="26924" y="83057"/>
                </a:lnTo>
                <a:lnTo>
                  <a:pt x="28194" y="80898"/>
                </a:lnTo>
                <a:lnTo>
                  <a:pt x="28671" y="80898"/>
                </a:lnTo>
                <a:lnTo>
                  <a:pt x="33400" y="75056"/>
                </a:lnTo>
                <a:lnTo>
                  <a:pt x="34925" y="70484"/>
                </a:lnTo>
                <a:lnTo>
                  <a:pt x="20700" y="70484"/>
                </a:lnTo>
                <a:lnTo>
                  <a:pt x="20700" y="68008"/>
                </a:lnTo>
                <a:close/>
              </a:path>
              <a:path extrusionOk="0" h="158750" w="56515">
                <a:moveTo>
                  <a:pt x="14247" y="146811"/>
                </a:moveTo>
                <a:lnTo>
                  <a:pt x="6223" y="146811"/>
                </a:lnTo>
                <a:lnTo>
                  <a:pt x="13886" y="149094"/>
                </a:lnTo>
                <a:lnTo>
                  <a:pt x="13970" y="148843"/>
                </a:lnTo>
                <a:lnTo>
                  <a:pt x="14247" y="146811"/>
                </a:lnTo>
                <a:close/>
              </a:path>
              <a:path extrusionOk="0" h="158750" w="56515">
                <a:moveTo>
                  <a:pt x="14630" y="131825"/>
                </a:moveTo>
                <a:lnTo>
                  <a:pt x="14604" y="132206"/>
                </a:lnTo>
                <a:lnTo>
                  <a:pt x="14630" y="131825"/>
                </a:lnTo>
                <a:close/>
              </a:path>
              <a:path extrusionOk="0" h="158750" w="56515">
                <a:moveTo>
                  <a:pt x="14981" y="126560"/>
                </a:moveTo>
                <a:lnTo>
                  <a:pt x="14858" y="127253"/>
                </a:lnTo>
                <a:lnTo>
                  <a:pt x="14981" y="126560"/>
                </a:lnTo>
                <a:close/>
              </a:path>
              <a:path extrusionOk="0" h="158750" w="56515">
                <a:moveTo>
                  <a:pt x="16001" y="120776"/>
                </a:moveTo>
                <a:lnTo>
                  <a:pt x="15875" y="121284"/>
                </a:lnTo>
                <a:lnTo>
                  <a:pt x="16001" y="120776"/>
                </a:lnTo>
                <a:close/>
              </a:path>
              <a:path extrusionOk="0" h="158750" w="56515">
                <a:moveTo>
                  <a:pt x="17677" y="113664"/>
                </a:moveTo>
                <a:lnTo>
                  <a:pt x="17564" y="114042"/>
                </a:lnTo>
                <a:lnTo>
                  <a:pt x="17677" y="113664"/>
                </a:lnTo>
                <a:close/>
              </a:path>
              <a:path extrusionOk="0" h="158750" w="56515">
                <a:moveTo>
                  <a:pt x="22225" y="98170"/>
                </a:moveTo>
                <a:lnTo>
                  <a:pt x="22098" y="98424"/>
                </a:lnTo>
                <a:lnTo>
                  <a:pt x="22225" y="98170"/>
                </a:lnTo>
                <a:close/>
              </a:path>
              <a:path extrusionOk="0" h="158750" w="56515">
                <a:moveTo>
                  <a:pt x="25063" y="89788"/>
                </a:moveTo>
                <a:close/>
              </a:path>
              <a:path extrusionOk="0" h="158750" w="56515">
                <a:moveTo>
                  <a:pt x="28194" y="80898"/>
                </a:moveTo>
                <a:lnTo>
                  <a:pt x="26924" y="83057"/>
                </a:lnTo>
                <a:lnTo>
                  <a:pt x="27826" y="81943"/>
                </a:lnTo>
                <a:lnTo>
                  <a:pt x="28194" y="80898"/>
                </a:lnTo>
                <a:close/>
              </a:path>
              <a:path extrusionOk="0" h="158750" w="56515">
                <a:moveTo>
                  <a:pt x="27826" y="81943"/>
                </a:moveTo>
                <a:lnTo>
                  <a:pt x="26924" y="83057"/>
                </a:lnTo>
                <a:lnTo>
                  <a:pt x="27433" y="83057"/>
                </a:lnTo>
                <a:lnTo>
                  <a:pt x="27826" y="81943"/>
                </a:lnTo>
                <a:close/>
              </a:path>
              <a:path extrusionOk="0" h="158750" w="56515">
                <a:moveTo>
                  <a:pt x="28671" y="80898"/>
                </a:moveTo>
                <a:lnTo>
                  <a:pt x="28194" y="80898"/>
                </a:lnTo>
                <a:lnTo>
                  <a:pt x="27826" y="81943"/>
                </a:lnTo>
                <a:lnTo>
                  <a:pt x="28671" y="80898"/>
                </a:lnTo>
                <a:close/>
              </a:path>
              <a:path extrusionOk="0" h="158750" w="56515">
                <a:moveTo>
                  <a:pt x="22351" y="66039"/>
                </a:moveTo>
                <a:lnTo>
                  <a:pt x="20700" y="68008"/>
                </a:lnTo>
                <a:lnTo>
                  <a:pt x="20700" y="70484"/>
                </a:lnTo>
                <a:lnTo>
                  <a:pt x="22351" y="66039"/>
                </a:lnTo>
                <a:close/>
              </a:path>
              <a:path extrusionOk="0" h="158750" w="56515">
                <a:moveTo>
                  <a:pt x="34925" y="66039"/>
                </a:moveTo>
                <a:lnTo>
                  <a:pt x="22351" y="66039"/>
                </a:lnTo>
                <a:lnTo>
                  <a:pt x="20700" y="70484"/>
                </a:lnTo>
                <a:lnTo>
                  <a:pt x="34925" y="70484"/>
                </a:lnTo>
                <a:lnTo>
                  <a:pt x="34925" y="66039"/>
                </a:lnTo>
                <a:close/>
              </a:path>
              <a:path extrusionOk="0" h="158750" w="56515">
                <a:moveTo>
                  <a:pt x="27723" y="49555"/>
                </a:moveTo>
                <a:lnTo>
                  <a:pt x="22098" y="57022"/>
                </a:lnTo>
                <a:lnTo>
                  <a:pt x="20700" y="61213"/>
                </a:lnTo>
                <a:lnTo>
                  <a:pt x="20700" y="68008"/>
                </a:lnTo>
                <a:lnTo>
                  <a:pt x="22351" y="66039"/>
                </a:lnTo>
                <a:lnTo>
                  <a:pt x="34925" y="66039"/>
                </a:lnTo>
                <a:lnTo>
                  <a:pt x="34925" y="65404"/>
                </a:lnTo>
                <a:lnTo>
                  <a:pt x="33527" y="65404"/>
                </a:lnTo>
                <a:lnTo>
                  <a:pt x="34925" y="61213"/>
                </a:lnTo>
                <a:lnTo>
                  <a:pt x="36489" y="61213"/>
                </a:lnTo>
                <a:lnTo>
                  <a:pt x="40258" y="55879"/>
                </a:lnTo>
                <a:lnTo>
                  <a:pt x="41655" y="51815"/>
                </a:lnTo>
                <a:lnTo>
                  <a:pt x="27685" y="51815"/>
                </a:lnTo>
                <a:lnTo>
                  <a:pt x="27723" y="49555"/>
                </a:lnTo>
                <a:close/>
              </a:path>
              <a:path extrusionOk="0" h="158750" w="56515">
                <a:moveTo>
                  <a:pt x="34925" y="61213"/>
                </a:moveTo>
                <a:lnTo>
                  <a:pt x="33527" y="65404"/>
                </a:lnTo>
                <a:lnTo>
                  <a:pt x="34925" y="63428"/>
                </a:lnTo>
                <a:lnTo>
                  <a:pt x="34925" y="61213"/>
                </a:lnTo>
                <a:close/>
              </a:path>
              <a:path extrusionOk="0" h="158750" w="56515">
                <a:moveTo>
                  <a:pt x="34925" y="63428"/>
                </a:moveTo>
                <a:lnTo>
                  <a:pt x="33527" y="65404"/>
                </a:lnTo>
                <a:lnTo>
                  <a:pt x="34925" y="65404"/>
                </a:lnTo>
                <a:lnTo>
                  <a:pt x="34925" y="63428"/>
                </a:lnTo>
                <a:close/>
              </a:path>
              <a:path extrusionOk="0" h="158750" w="56515">
                <a:moveTo>
                  <a:pt x="36489" y="61213"/>
                </a:moveTo>
                <a:lnTo>
                  <a:pt x="34925" y="61213"/>
                </a:lnTo>
                <a:lnTo>
                  <a:pt x="34925" y="63428"/>
                </a:lnTo>
                <a:lnTo>
                  <a:pt x="36489" y="61213"/>
                </a:lnTo>
                <a:close/>
              </a:path>
              <a:path extrusionOk="0" h="158750" w="56515">
                <a:moveTo>
                  <a:pt x="29082" y="47751"/>
                </a:moveTo>
                <a:lnTo>
                  <a:pt x="27723" y="49555"/>
                </a:lnTo>
                <a:lnTo>
                  <a:pt x="27685" y="51815"/>
                </a:lnTo>
                <a:lnTo>
                  <a:pt x="29082" y="47751"/>
                </a:lnTo>
                <a:close/>
              </a:path>
              <a:path extrusionOk="0" h="158750" w="56515">
                <a:moveTo>
                  <a:pt x="41587" y="47751"/>
                </a:moveTo>
                <a:lnTo>
                  <a:pt x="29082" y="47751"/>
                </a:lnTo>
                <a:lnTo>
                  <a:pt x="27685" y="51815"/>
                </a:lnTo>
                <a:lnTo>
                  <a:pt x="41655" y="51815"/>
                </a:lnTo>
                <a:lnTo>
                  <a:pt x="41587" y="47751"/>
                </a:lnTo>
                <a:close/>
              </a:path>
              <a:path extrusionOk="0" h="158750" w="56515">
                <a:moveTo>
                  <a:pt x="35972" y="26642"/>
                </a:moveTo>
                <a:lnTo>
                  <a:pt x="30225" y="31749"/>
                </a:lnTo>
                <a:lnTo>
                  <a:pt x="28701" y="33019"/>
                </a:lnTo>
                <a:lnTo>
                  <a:pt x="27939" y="34797"/>
                </a:lnTo>
                <a:lnTo>
                  <a:pt x="27856" y="41655"/>
                </a:lnTo>
                <a:lnTo>
                  <a:pt x="27723" y="49555"/>
                </a:lnTo>
                <a:lnTo>
                  <a:pt x="29082" y="47751"/>
                </a:lnTo>
                <a:lnTo>
                  <a:pt x="41587" y="47751"/>
                </a:lnTo>
                <a:lnTo>
                  <a:pt x="41485" y="41655"/>
                </a:lnTo>
                <a:lnTo>
                  <a:pt x="39242" y="41655"/>
                </a:lnTo>
                <a:lnTo>
                  <a:pt x="41401" y="36702"/>
                </a:lnTo>
                <a:lnTo>
                  <a:pt x="44630" y="36702"/>
                </a:lnTo>
                <a:lnTo>
                  <a:pt x="47116" y="34416"/>
                </a:lnTo>
                <a:lnTo>
                  <a:pt x="48386" y="33146"/>
                </a:lnTo>
                <a:lnTo>
                  <a:pt x="49149" y="31368"/>
                </a:lnTo>
                <a:lnTo>
                  <a:pt x="49149" y="29463"/>
                </a:lnTo>
                <a:lnTo>
                  <a:pt x="35940" y="29463"/>
                </a:lnTo>
                <a:lnTo>
                  <a:pt x="35972" y="26642"/>
                </a:lnTo>
                <a:close/>
              </a:path>
              <a:path extrusionOk="0" h="158750" w="56515">
                <a:moveTo>
                  <a:pt x="41401" y="36702"/>
                </a:moveTo>
                <a:lnTo>
                  <a:pt x="39242" y="41655"/>
                </a:lnTo>
                <a:lnTo>
                  <a:pt x="41451" y="39625"/>
                </a:lnTo>
                <a:lnTo>
                  <a:pt x="41401" y="36702"/>
                </a:lnTo>
                <a:close/>
              </a:path>
              <a:path extrusionOk="0" h="158750" w="56515">
                <a:moveTo>
                  <a:pt x="41451" y="39625"/>
                </a:moveTo>
                <a:lnTo>
                  <a:pt x="39242" y="41655"/>
                </a:lnTo>
                <a:lnTo>
                  <a:pt x="41485" y="41655"/>
                </a:lnTo>
                <a:lnTo>
                  <a:pt x="41451" y="39625"/>
                </a:lnTo>
                <a:close/>
              </a:path>
              <a:path extrusionOk="0" h="158750" w="56515">
                <a:moveTo>
                  <a:pt x="44630" y="36702"/>
                </a:moveTo>
                <a:lnTo>
                  <a:pt x="41401" y="36702"/>
                </a:lnTo>
                <a:lnTo>
                  <a:pt x="41451" y="39625"/>
                </a:lnTo>
                <a:lnTo>
                  <a:pt x="44630" y="36702"/>
                </a:lnTo>
                <a:close/>
              </a:path>
              <a:path extrusionOk="0" h="158750" w="56515">
                <a:moveTo>
                  <a:pt x="38226" y="24637"/>
                </a:moveTo>
                <a:lnTo>
                  <a:pt x="35972" y="26642"/>
                </a:lnTo>
                <a:lnTo>
                  <a:pt x="35940" y="29463"/>
                </a:lnTo>
                <a:lnTo>
                  <a:pt x="38226" y="24637"/>
                </a:lnTo>
                <a:close/>
              </a:path>
              <a:path extrusionOk="0" h="158750" w="56515">
                <a:moveTo>
                  <a:pt x="49095" y="24637"/>
                </a:moveTo>
                <a:lnTo>
                  <a:pt x="38226" y="24637"/>
                </a:lnTo>
                <a:lnTo>
                  <a:pt x="35940" y="29463"/>
                </a:lnTo>
                <a:lnTo>
                  <a:pt x="49149" y="29463"/>
                </a:lnTo>
                <a:lnTo>
                  <a:pt x="49095" y="24637"/>
                </a:lnTo>
                <a:close/>
              </a:path>
              <a:path extrusionOk="0" h="158750" w="56515">
                <a:moveTo>
                  <a:pt x="41401" y="0"/>
                </a:moveTo>
                <a:lnTo>
                  <a:pt x="39624" y="634"/>
                </a:lnTo>
                <a:lnTo>
                  <a:pt x="36956" y="3047"/>
                </a:lnTo>
                <a:lnTo>
                  <a:pt x="36195" y="4699"/>
                </a:lnTo>
                <a:lnTo>
                  <a:pt x="35972" y="26642"/>
                </a:lnTo>
                <a:lnTo>
                  <a:pt x="38226" y="24637"/>
                </a:lnTo>
                <a:lnTo>
                  <a:pt x="49095" y="24637"/>
                </a:lnTo>
                <a:lnTo>
                  <a:pt x="48976" y="13842"/>
                </a:lnTo>
                <a:lnTo>
                  <a:pt x="47498" y="13842"/>
                </a:lnTo>
                <a:lnTo>
                  <a:pt x="46425" y="12826"/>
                </a:lnTo>
                <a:lnTo>
                  <a:pt x="43179" y="12826"/>
                </a:lnTo>
                <a:lnTo>
                  <a:pt x="45049" y="10749"/>
                </a:lnTo>
                <a:lnTo>
                  <a:pt x="44942" y="7874"/>
                </a:lnTo>
                <a:lnTo>
                  <a:pt x="44830" y="6984"/>
                </a:lnTo>
                <a:lnTo>
                  <a:pt x="44576" y="3809"/>
                </a:lnTo>
                <a:lnTo>
                  <a:pt x="46989" y="1142"/>
                </a:lnTo>
                <a:lnTo>
                  <a:pt x="50504" y="850"/>
                </a:lnTo>
                <a:lnTo>
                  <a:pt x="43179" y="253"/>
                </a:lnTo>
                <a:lnTo>
                  <a:pt x="41401" y="0"/>
                </a:lnTo>
                <a:close/>
              </a:path>
              <a:path extrusionOk="0" h="158750" w="56515">
                <a:moveTo>
                  <a:pt x="48960" y="12360"/>
                </a:moveTo>
                <a:lnTo>
                  <a:pt x="46170" y="12585"/>
                </a:lnTo>
                <a:lnTo>
                  <a:pt x="47498" y="13842"/>
                </a:lnTo>
                <a:lnTo>
                  <a:pt x="48976" y="13842"/>
                </a:lnTo>
                <a:lnTo>
                  <a:pt x="48960" y="12360"/>
                </a:lnTo>
                <a:close/>
              </a:path>
              <a:path extrusionOk="0" h="158750" w="56515">
                <a:moveTo>
                  <a:pt x="55963" y="9639"/>
                </a:moveTo>
                <a:lnTo>
                  <a:pt x="54101" y="11810"/>
                </a:lnTo>
                <a:lnTo>
                  <a:pt x="51053" y="12191"/>
                </a:lnTo>
                <a:lnTo>
                  <a:pt x="48960" y="12360"/>
                </a:lnTo>
                <a:lnTo>
                  <a:pt x="48976" y="13842"/>
                </a:lnTo>
                <a:lnTo>
                  <a:pt x="53466" y="13842"/>
                </a:lnTo>
                <a:lnTo>
                  <a:pt x="55879" y="11556"/>
                </a:lnTo>
                <a:lnTo>
                  <a:pt x="55963" y="9639"/>
                </a:lnTo>
                <a:close/>
              </a:path>
              <a:path extrusionOk="0" h="158750" w="56515">
                <a:moveTo>
                  <a:pt x="45049" y="10749"/>
                </a:moveTo>
                <a:lnTo>
                  <a:pt x="43179" y="12826"/>
                </a:lnTo>
                <a:lnTo>
                  <a:pt x="46170" y="12585"/>
                </a:lnTo>
                <a:lnTo>
                  <a:pt x="45084" y="11556"/>
                </a:lnTo>
                <a:lnTo>
                  <a:pt x="45049" y="10749"/>
                </a:lnTo>
                <a:close/>
              </a:path>
              <a:path extrusionOk="0" h="158750" w="56515">
                <a:moveTo>
                  <a:pt x="46170" y="12585"/>
                </a:moveTo>
                <a:lnTo>
                  <a:pt x="43179" y="12826"/>
                </a:lnTo>
                <a:lnTo>
                  <a:pt x="46425" y="12826"/>
                </a:lnTo>
                <a:lnTo>
                  <a:pt x="46170" y="12585"/>
                </a:lnTo>
                <a:close/>
              </a:path>
              <a:path extrusionOk="0" h="158750" w="56515">
                <a:moveTo>
                  <a:pt x="48895" y="6476"/>
                </a:moveTo>
                <a:lnTo>
                  <a:pt x="45049" y="10749"/>
                </a:lnTo>
                <a:lnTo>
                  <a:pt x="45084" y="11556"/>
                </a:lnTo>
                <a:lnTo>
                  <a:pt x="46170" y="12585"/>
                </a:lnTo>
                <a:lnTo>
                  <a:pt x="48960" y="12360"/>
                </a:lnTo>
                <a:lnTo>
                  <a:pt x="48895" y="6476"/>
                </a:lnTo>
                <a:close/>
              </a:path>
              <a:path extrusionOk="0" h="158750" w="56515">
                <a:moveTo>
                  <a:pt x="56170" y="6476"/>
                </a:moveTo>
                <a:lnTo>
                  <a:pt x="48895" y="6476"/>
                </a:lnTo>
                <a:lnTo>
                  <a:pt x="48960" y="12360"/>
                </a:lnTo>
                <a:lnTo>
                  <a:pt x="51053" y="12191"/>
                </a:lnTo>
                <a:lnTo>
                  <a:pt x="54101" y="11810"/>
                </a:lnTo>
                <a:lnTo>
                  <a:pt x="55963" y="9639"/>
                </a:lnTo>
                <a:lnTo>
                  <a:pt x="56022" y="7874"/>
                </a:lnTo>
                <a:lnTo>
                  <a:pt x="56133" y="6984"/>
                </a:lnTo>
                <a:lnTo>
                  <a:pt x="56170" y="6476"/>
                </a:lnTo>
                <a:close/>
              </a:path>
              <a:path extrusionOk="0" h="158750" w="56515">
                <a:moveTo>
                  <a:pt x="47637" y="7874"/>
                </a:moveTo>
                <a:lnTo>
                  <a:pt x="44957" y="7874"/>
                </a:lnTo>
                <a:lnTo>
                  <a:pt x="45049" y="10749"/>
                </a:lnTo>
                <a:lnTo>
                  <a:pt x="47637" y="7874"/>
                </a:lnTo>
                <a:close/>
              </a:path>
              <a:path extrusionOk="0" h="158750" w="56515">
                <a:moveTo>
                  <a:pt x="56172" y="6503"/>
                </a:moveTo>
                <a:lnTo>
                  <a:pt x="56133" y="6984"/>
                </a:lnTo>
                <a:lnTo>
                  <a:pt x="56022" y="7874"/>
                </a:lnTo>
                <a:lnTo>
                  <a:pt x="55963" y="9639"/>
                </a:lnTo>
                <a:lnTo>
                  <a:pt x="56387" y="9143"/>
                </a:lnTo>
                <a:lnTo>
                  <a:pt x="56172" y="6503"/>
                </a:lnTo>
                <a:close/>
              </a:path>
              <a:path extrusionOk="0" h="158750" w="56515">
                <a:moveTo>
                  <a:pt x="50504" y="850"/>
                </a:moveTo>
                <a:lnTo>
                  <a:pt x="46989" y="1142"/>
                </a:lnTo>
                <a:lnTo>
                  <a:pt x="44576" y="3809"/>
                </a:lnTo>
                <a:lnTo>
                  <a:pt x="44830" y="6984"/>
                </a:lnTo>
                <a:lnTo>
                  <a:pt x="44957" y="8000"/>
                </a:lnTo>
                <a:lnTo>
                  <a:pt x="47637" y="7874"/>
                </a:lnTo>
                <a:lnTo>
                  <a:pt x="48895" y="6476"/>
                </a:lnTo>
                <a:lnTo>
                  <a:pt x="56170" y="6476"/>
                </a:lnTo>
                <a:lnTo>
                  <a:pt x="55906" y="3248"/>
                </a:lnTo>
                <a:lnTo>
                  <a:pt x="55029" y="2225"/>
                </a:lnTo>
                <a:lnTo>
                  <a:pt x="53663" y="1107"/>
                </a:lnTo>
                <a:lnTo>
                  <a:pt x="50504" y="850"/>
                </a:lnTo>
                <a:close/>
              </a:path>
              <a:path extrusionOk="0" h="158750" w="56515">
                <a:moveTo>
                  <a:pt x="56022" y="7874"/>
                </a:moveTo>
                <a:close/>
              </a:path>
              <a:path extrusionOk="0" h="158750" w="56515">
                <a:moveTo>
                  <a:pt x="55906" y="3248"/>
                </a:moveTo>
                <a:lnTo>
                  <a:pt x="56172" y="6503"/>
                </a:lnTo>
                <a:lnTo>
                  <a:pt x="56387" y="3809"/>
                </a:lnTo>
                <a:lnTo>
                  <a:pt x="55906" y="3248"/>
                </a:lnTo>
                <a:close/>
              </a:path>
              <a:path extrusionOk="0" h="158750" w="56515">
                <a:moveTo>
                  <a:pt x="55029" y="2225"/>
                </a:moveTo>
                <a:lnTo>
                  <a:pt x="55906" y="3248"/>
                </a:lnTo>
                <a:lnTo>
                  <a:pt x="55879" y="2920"/>
                </a:lnTo>
                <a:lnTo>
                  <a:pt x="55029" y="2225"/>
                </a:lnTo>
                <a:close/>
              </a:path>
              <a:path extrusionOk="0" h="158750" w="56515">
                <a:moveTo>
                  <a:pt x="53663" y="1107"/>
                </a:moveTo>
                <a:lnTo>
                  <a:pt x="55029" y="2225"/>
                </a:lnTo>
                <a:lnTo>
                  <a:pt x="54101" y="1142"/>
                </a:lnTo>
                <a:lnTo>
                  <a:pt x="53663" y="1107"/>
                </a:lnTo>
                <a:close/>
              </a:path>
              <a:path extrusionOk="0" h="158750" w="56515">
                <a:moveTo>
                  <a:pt x="53085" y="634"/>
                </a:moveTo>
                <a:lnTo>
                  <a:pt x="50504" y="850"/>
                </a:lnTo>
                <a:lnTo>
                  <a:pt x="53663" y="1107"/>
                </a:lnTo>
                <a:lnTo>
                  <a:pt x="53085" y="634"/>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6" name="Google Shape;546;p48"/>
          <p:cNvPicPr preferRelativeResize="0"/>
          <p:nvPr/>
        </p:nvPicPr>
        <p:blipFill rotWithShape="1">
          <a:blip r:embed="rId16">
            <a:alphaModFix/>
          </a:blip>
          <a:srcRect b="0" l="0" r="0" t="0"/>
          <a:stretch/>
        </p:blipFill>
        <p:spPr>
          <a:xfrm>
            <a:off x="5770245" y="478408"/>
            <a:ext cx="319658" cy="221995"/>
          </a:xfrm>
          <a:prstGeom prst="rect">
            <a:avLst/>
          </a:prstGeom>
          <a:noFill/>
          <a:ln>
            <a:noFill/>
          </a:ln>
        </p:spPr>
      </p:pic>
      <p:pic>
        <p:nvPicPr>
          <p:cNvPr id="547" name="Google Shape;547;p48"/>
          <p:cNvPicPr preferRelativeResize="0"/>
          <p:nvPr/>
        </p:nvPicPr>
        <p:blipFill rotWithShape="1">
          <a:blip r:embed="rId17">
            <a:alphaModFix/>
          </a:blip>
          <a:srcRect b="0" l="0" r="0" t="0"/>
          <a:stretch/>
        </p:blipFill>
        <p:spPr>
          <a:xfrm>
            <a:off x="6266560" y="344297"/>
            <a:ext cx="263652" cy="425068"/>
          </a:xfrm>
          <a:prstGeom prst="rect">
            <a:avLst/>
          </a:prstGeom>
          <a:noFill/>
          <a:ln>
            <a:noFill/>
          </a:ln>
        </p:spPr>
      </p:pic>
      <p:pic>
        <p:nvPicPr>
          <p:cNvPr id="548" name="Google Shape;548;p48"/>
          <p:cNvPicPr preferRelativeResize="0"/>
          <p:nvPr/>
        </p:nvPicPr>
        <p:blipFill rotWithShape="1">
          <a:blip r:embed="rId18">
            <a:alphaModFix/>
          </a:blip>
          <a:srcRect b="0" l="0" r="0" t="0"/>
          <a:stretch/>
        </p:blipFill>
        <p:spPr>
          <a:xfrm>
            <a:off x="8014969" y="272288"/>
            <a:ext cx="343026" cy="424306"/>
          </a:xfrm>
          <a:prstGeom prst="rect">
            <a:avLst/>
          </a:prstGeom>
          <a:noFill/>
          <a:ln>
            <a:noFill/>
          </a:ln>
        </p:spPr>
      </p:pic>
      <p:grpSp>
        <p:nvGrpSpPr>
          <p:cNvPr id="549" name="Google Shape;549;p48"/>
          <p:cNvGrpSpPr/>
          <p:nvPr/>
        </p:nvGrpSpPr>
        <p:grpSpPr>
          <a:xfrm>
            <a:off x="6271767" y="1089025"/>
            <a:ext cx="466217" cy="363854"/>
            <a:chOff x="6271767" y="1089025"/>
            <a:chExt cx="466217" cy="363854"/>
          </a:xfrm>
        </p:grpSpPr>
        <p:pic>
          <p:nvPicPr>
            <p:cNvPr id="550" name="Google Shape;550;p48"/>
            <p:cNvPicPr preferRelativeResize="0"/>
            <p:nvPr/>
          </p:nvPicPr>
          <p:blipFill rotWithShape="1">
            <a:blip r:embed="rId19">
              <a:alphaModFix/>
            </a:blip>
            <a:srcRect b="0" l="0" r="0" t="0"/>
            <a:stretch/>
          </p:blipFill>
          <p:spPr>
            <a:xfrm>
              <a:off x="6599935" y="1135507"/>
              <a:ext cx="138049" cy="147320"/>
            </a:xfrm>
            <a:prstGeom prst="rect">
              <a:avLst/>
            </a:prstGeom>
            <a:noFill/>
            <a:ln>
              <a:noFill/>
            </a:ln>
          </p:spPr>
        </p:pic>
        <p:pic>
          <p:nvPicPr>
            <p:cNvPr id="551" name="Google Shape;551;p48"/>
            <p:cNvPicPr preferRelativeResize="0"/>
            <p:nvPr/>
          </p:nvPicPr>
          <p:blipFill rotWithShape="1">
            <a:blip r:embed="rId20">
              <a:alphaModFix/>
            </a:blip>
            <a:srcRect b="0" l="0" r="0" t="0"/>
            <a:stretch/>
          </p:blipFill>
          <p:spPr>
            <a:xfrm>
              <a:off x="6271767" y="1089025"/>
              <a:ext cx="301625" cy="363854"/>
            </a:xfrm>
            <a:prstGeom prst="rect">
              <a:avLst/>
            </a:prstGeom>
            <a:noFill/>
            <a:ln>
              <a:noFill/>
            </a:ln>
          </p:spPr>
        </p:pic>
      </p:grpSp>
      <p:pic>
        <p:nvPicPr>
          <p:cNvPr id="552" name="Google Shape;552;p48"/>
          <p:cNvPicPr preferRelativeResize="0"/>
          <p:nvPr/>
        </p:nvPicPr>
        <p:blipFill rotWithShape="1">
          <a:blip r:embed="rId21">
            <a:alphaModFix/>
          </a:blip>
          <a:srcRect b="0" l="0" r="0" t="0"/>
          <a:stretch/>
        </p:blipFill>
        <p:spPr>
          <a:xfrm>
            <a:off x="6883018" y="1213230"/>
            <a:ext cx="14604" cy="130683"/>
          </a:xfrm>
          <a:prstGeom prst="rect">
            <a:avLst/>
          </a:prstGeom>
          <a:noFill/>
          <a:ln>
            <a:noFill/>
          </a:ln>
        </p:spPr>
      </p:pic>
      <p:pic>
        <p:nvPicPr>
          <p:cNvPr id="553" name="Google Shape;553;p48"/>
          <p:cNvPicPr preferRelativeResize="0"/>
          <p:nvPr/>
        </p:nvPicPr>
        <p:blipFill rotWithShape="1">
          <a:blip r:embed="rId22">
            <a:alphaModFix/>
          </a:blip>
          <a:srcRect b="0" l="0" r="0" t="0"/>
          <a:stretch/>
        </p:blipFill>
        <p:spPr>
          <a:xfrm>
            <a:off x="6995541" y="1004316"/>
            <a:ext cx="419988" cy="382016"/>
          </a:xfrm>
          <a:prstGeom prst="rect">
            <a:avLst/>
          </a:prstGeom>
          <a:noFill/>
          <a:ln>
            <a:noFill/>
          </a:ln>
        </p:spPr>
      </p:pic>
      <p:pic>
        <p:nvPicPr>
          <p:cNvPr id="554" name="Google Shape;554;p48"/>
          <p:cNvPicPr preferRelativeResize="0"/>
          <p:nvPr/>
        </p:nvPicPr>
        <p:blipFill rotWithShape="1">
          <a:blip r:embed="rId23">
            <a:alphaModFix/>
          </a:blip>
          <a:srcRect b="0" l="0" r="0" t="0"/>
          <a:stretch/>
        </p:blipFill>
        <p:spPr>
          <a:xfrm>
            <a:off x="5933440" y="1590039"/>
            <a:ext cx="527812" cy="351409"/>
          </a:xfrm>
          <a:prstGeom prst="rect">
            <a:avLst/>
          </a:prstGeom>
          <a:noFill/>
          <a:ln>
            <a:noFill/>
          </a:ln>
        </p:spPr>
      </p:pic>
      <p:pic>
        <p:nvPicPr>
          <p:cNvPr id="555" name="Google Shape;555;p48"/>
          <p:cNvPicPr preferRelativeResize="0"/>
          <p:nvPr/>
        </p:nvPicPr>
        <p:blipFill rotWithShape="1">
          <a:blip r:embed="rId24">
            <a:alphaModFix/>
          </a:blip>
          <a:srcRect b="0" l="0" r="0" t="0"/>
          <a:stretch/>
        </p:blipFill>
        <p:spPr>
          <a:xfrm>
            <a:off x="6863842" y="1939035"/>
            <a:ext cx="22605" cy="195452"/>
          </a:xfrm>
          <a:prstGeom prst="rect">
            <a:avLst/>
          </a:prstGeom>
          <a:noFill/>
          <a:ln>
            <a:noFill/>
          </a:ln>
        </p:spPr>
      </p:pic>
      <p:pic>
        <p:nvPicPr>
          <p:cNvPr id="556" name="Google Shape;556;p48"/>
          <p:cNvPicPr preferRelativeResize="0"/>
          <p:nvPr/>
        </p:nvPicPr>
        <p:blipFill rotWithShape="1">
          <a:blip r:embed="rId25">
            <a:alphaModFix/>
          </a:blip>
          <a:srcRect b="0" l="0" r="0" t="0"/>
          <a:stretch/>
        </p:blipFill>
        <p:spPr>
          <a:xfrm>
            <a:off x="6990588" y="2057780"/>
            <a:ext cx="70230" cy="131318"/>
          </a:xfrm>
          <a:prstGeom prst="rect">
            <a:avLst/>
          </a:prstGeom>
          <a:noFill/>
          <a:ln>
            <a:noFill/>
          </a:ln>
        </p:spPr>
      </p:pic>
      <p:pic>
        <p:nvPicPr>
          <p:cNvPr id="557" name="Google Shape;557;p48"/>
          <p:cNvPicPr preferRelativeResize="0"/>
          <p:nvPr/>
        </p:nvPicPr>
        <p:blipFill rotWithShape="1">
          <a:blip r:embed="rId26">
            <a:alphaModFix/>
          </a:blip>
          <a:srcRect b="0" l="0" r="0" t="0"/>
          <a:stretch/>
        </p:blipFill>
        <p:spPr>
          <a:xfrm>
            <a:off x="7239634" y="1934082"/>
            <a:ext cx="33655" cy="171830"/>
          </a:xfrm>
          <a:prstGeom prst="rect">
            <a:avLst/>
          </a:prstGeom>
          <a:noFill/>
          <a:ln>
            <a:noFill/>
          </a:ln>
        </p:spPr>
      </p:pic>
      <p:pic>
        <p:nvPicPr>
          <p:cNvPr id="558" name="Google Shape;558;p48"/>
          <p:cNvPicPr preferRelativeResize="0"/>
          <p:nvPr/>
        </p:nvPicPr>
        <p:blipFill rotWithShape="1">
          <a:blip r:embed="rId27">
            <a:alphaModFix/>
          </a:blip>
          <a:srcRect b="0" l="0" r="0" t="0"/>
          <a:stretch/>
        </p:blipFill>
        <p:spPr>
          <a:xfrm>
            <a:off x="7384033" y="1896491"/>
            <a:ext cx="268350" cy="203199"/>
          </a:xfrm>
          <a:prstGeom prst="rect">
            <a:avLst/>
          </a:prstGeom>
          <a:noFill/>
          <a:ln>
            <a:noFill/>
          </a:ln>
        </p:spPr>
      </p:pic>
      <p:pic>
        <p:nvPicPr>
          <p:cNvPr id="559" name="Google Shape;559;p48"/>
          <p:cNvPicPr preferRelativeResize="0"/>
          <p:nvPr/>
        </p:nvPicPr>
        <p:blipFill rotWithShape="1">
          <a:blip r:embed="rId28">
            <a:alphaModFix/>
          </a:blip>
          <a:srcRect b="0" l="0" r="0" t="0"/>
          <a:stretch/>
        </p:blipFill>
        <p:spPr>
          <a:xfrm>
            <a:off x="7804404" y="1773047"/>
            <a:ext cx="383413" cy="364236"/>
          </a:xfrm>
          <a:prstGeom prst="rect">
            <a:avLst/>
          </a:prstGeom>
          <a:noFill/>
          <a:ln>
            <a:noFill/>
          </a:ln>
        </p:spPr>
      </p:pic>
      <p:pic>
        <p:nvPicPr>
          <p:cNvPr id="560" name="Google Shape;560;p48"/>
          <p:cNvPicPr preferRelativeResize="0"/>
          <p:nvPr/>
        </p:nvPicPr>
        <p:blipFill rotWithShape="1">
          <a:blip r:embed="rId29">
            <a:alphaModFix/>
          </a:blip>
          <a:srcRect b="0" l="0" r="0" t="0"/>
          <a:stretch/>
        </p:blipFill>
        <p:spPr>
          <a:xfrm>
            <a:off x="6547231" y="1889379"/>
            <a:ext cx="255524" cy="422910"/>
          </a:xfrm>
          <a:prstGeom prst="rect">
            <a:avLst/>
          </a:prstGeom>
          <a:noFill/>
          <a:ln>
            <a:noFill/>
          </a:ln>
        </p:spPr>
      </p:pic>
      <p:sp>
        <p:nvSpPr>
          <p:cNvPr id="561" name="Google Shape;561;p48"/>
          <p:cNvSpPr/>
          <p:nvPr/>
        </p:nvSpPr>
        <p:spPr>
          <a:xfrm>
            <a:off x="6057010" y="2406395"/>
            <a:ext cx="34925" cy="196850"/>
          </a:xfrm>
          <a:custGeom>
            <a:rect b="b" l="l" r="r" t="t"/>
            <a:pathLst>
              <a:path extrusionOk="0" h="196850" w="34925">
                <a:moveTo>
                  <a:pt x="19303" y="132206"/>
                </a:moveTo>
                <a:lnTo>
                  <a:pt x="19436" y="162559"/>
                </a:lnTo>
                <a:lnTo>
                  <a:pt x="19685" y="168275"/>
                </a:lnTo>
                <a:lnTo>
                  <a:pt x="19685" y="168528"/>
                </a:lnTo>
                <a:lnTo>
                  <a:pt x="19938" y="172465"/>
                </a:lnTo>
                <a:lnTo>
                  <a:pt x="20456" y="178053"/>
                </a:lnTo>
                <a:lnTo>
                  <a:pt x="20827" y="183006"/>
                </a:lnTo>
                <a:lnTo>
                  <a:pt x="20954" y="183387"/>
                </a:lnTo>
                <a:lnTo>
                  <a:pt x="21462" y="187198"/>
                </a:lnTo>
                <a:lnTo>
                  <a:pt x="22351" y="190500"/>
                </a:lnTo>
                <a:lnTo>
                  <a:pt x="23113" y="193548"/>
                </a:lnTo>
                <a:lnTo>
                  <a:pt x="24891" y="195833"/>
                </a:lnTo>
                <a:lnTo>
                  <a:pt x="26415" y="196723"/>
                </a:lnTo>
                <a:lnTo>
                  <a:pt x="27431" y="196723"/>
                </a:lnTo>
                <a:lnTo>
                  <a:pt x="28955" y="195833"/>
                </a:lnTo>
                <a:lnTo>
                  <a:pt x="30734" y="193548"/>
                </a:lnTo>
                <a:lnTo>
                  <a:pt x="31496" y="190500"/>
                </a:lnTo>
                <a:lnTo>
                  <a:pt x="32258" y="187705"/>
                </a:lnTo>
                <a:lnTo>
                  <a:pt x="32258" y="187198"/>
                </a:lnTo>
                <a:lnTo>
                  <a:pt x="32892" y="183387"/>
                </a:lnTo>
                <a:lnTo>
                  <a:pt x="32892" y="183006"/>
                </a:lnTo>
                <a:lnTo>
                  <a:pt x="33409" y="177926"/>
                </a:lnTo>
                <a:lnTo>
                  <a:pt x="33781" y="172465"/>
                </a:lnTo>
                <a:lnTo>
                  <a:pt x="34162" y="168528"/>
                </a:lnTo>
                <a:lnTo>
                  <a:pt x="34416" y="162559"/>
                </a:lnTo>
                <a:lnTo>
                  <a:pt x="34543" y="133350"/>
                </a:lnTo>
                <a:lnTo>
                  <a:pt x="19685" y="133350"/>
                </a:lnTo>
                <a:lnTo>
                  <a:pt x="19303" y="132206"/>
                </a:lnTo>
                <a:close/>
              </a:path>
              <a:path extrusionOk="0" h="196850" w="34925">
                <a:moveTo>
                  <a:pt x="19303" y="130937"/>
                </a:moveTo>
                <a:lnTo>
                  <a:pt x="19303" y="132206"/>
                </a:lnTo>
                <a:lnTo>
                  <a:pt x="19685" y="133350"/>
                </a:lnTo>
                <a:lnTo>
                  <a:pt x="19303" y="130937"/>
                </a:lnTo>
                <a:close/>
              </a:path>
              <a:path extrusionOk="0" h="196850" w="34925">
                <a:moveTo>
                  <a:pt x="34543" y="130937"/>
                </a:moveTo>
                <a:lnTo>
                  <a:pt x="19303" y="130937"/>
                </a:lnTo>
                <a:lnTo>
                  <a:pt x="19685" y="133350"/>
                </a:lnTo>
                <a:lnTo>
                  <a:pt x="34543" y="133350"/>
                </a:lnTo>
                <a:lnTo>
                  <a:pt x="34543" y="130937"/>
                </a:lnTo>
                <a:close/>
              </a:path>
              <a:path extrusionOk="0" h="196850" w="34925">
                <a:moveTo>
                  <a:pt x="17144" y="101617"/>
                </a:moveTo>
                <a:lnTo>
                  <a:pt x="17144" y="124459"/>
                </a:lnTo>
                <a:lnTo>
                  <a:pt x="17525" y="126873"/>
                </a:lnTo>
                <a:lnTo>
                  <a:pt x="19303" y="132206"/>
                </a:lnTo>
                <a:lnTo>
                  <a:pt x="19303" y="130937"/>
                </a:lnTo>
                <a:lnTo>
                  <a:pt x="34543" y="130937"/>
                </a:lnTo>
                <a:lnTo>
                  <a:pt x="34162" y="128524"/>
                </a:lnTo>
                <a:lnTo>
                  <a:pt x="32808" y="124459"/>
                </a:lnTo>
                <a:lnTo>
                  <a:pt x="32385" y="124459"/>
                </a:lnTo>
                <a:lnTo>
                  <a:pt x="32003" y="122046"/>
                </a:lnTo>
                <a:lnTo>
                  <a:pt x="32385" y="122046"/>
                </a:lnTo>
                <a:lnTo>
                  <a:pt x="32385" y="103250"/>
                </a:lnTo>
                <a:lnTo>
                  <a:pt x="18034" y="103250"/>
                </a:lnTo>
                <a:lnTo>
                  <a:pt x="17144" y="101617"/>
                </a:lnTo>
                <a:close/>
              </a:path>
              <a:path extrusionOk="0" h="196850" w="34925">
                <a:moveTo>
                  <a:pt x="32003" y="122046"/>
                </a:moveTo>
                <a:lnTo>
                  <a:pt x="32385" y="124459"/>
                </a:lnTo>
                <a:lnTo>
                  <a:pt x="32385" y="123190"/>
                </a:lnTo>
                <a:lnTo>
                  <a:pt x="32003" y="122046"/>
                </a:lnTo>
                <a:close/>
              </a:path>
              <a:path extrusionOk="0" h="196850" w="34925">
                <a:moveTo>
                  <a:pt x="32385" y="123190"/>
                </a:moveTo>
                <a:lnTo>
                  <a:pt x="32385" y="124459"/>
                </a:lnTo>
                <a:lnTo>
                  <a:pt x="32808" y="124459"/>
                </a:lnTo>
                <a:lnTo>
                  <a:pt x="32385" y="123190"/>
                </a:lnTo>
                <a:close/>
              </a:path>
              <a:path extrusionOk="0" h="196850" w="34925">
                <a:moveTo>
                  <a:pt x="32385" y="122046"/>
                </a:moveTo>
                <a:lnTo>
                  <a:pt x="32003" y="122046"/>
                </a:lnTo>
                <a:lnTo>
                  <a:pt x="32385" y="123190"/>
                </a:lnTo>
                <a:lnTo>
                  <a:pt x="32385" y="122046"/>
                </a:lnTo>
                <a:close/>
              </a:path>
              <a:path extrusionOk="0" h="196850" w="34925">
                <a:moveTo>
                  <a:pt x="17144" y="99567"/>
                </a:moveTo>
                <a:lnTo>
                  <a:pt x="17144" y="101617"/>
                </a:lnTo>
                <a:lnTo>
                  <a:pt x="18034" y="103250"/>
                </a:lnTo>
                <a:lnTo>
                  <a:pt x="17144" y="99567"/>
                </a:lnTo>
                <a:close/>
              </a:path>
              <a:path extrusionOk="0" h="196850" w="34925">
                <a:moveTo>
                  <a:pt x="32385" y="99567"/>
                </a:moveTo>
                <a:lnTo>
                  <a:pt x="17144" y="99567"/>
                </a:lnTo>
                <a:lnTo>
                  <a:pt x="18034" y="103250"/>
                </a:lnTo>
                <a:lnTo>
                  <a:pt x="32385" y="103250"/>
                </a:lnTo>
                <a:lnTo>
                  <a:pt x="32385" y="99567"/>
                </a:lnTo>
                <a:close/>
              </a:path>
              <a:path extrusionOk="0" h="196850" w="34925">
                <a:moveTo>
                  <a:pt x="12538" y="57608"/>
                </a:moveTo>
                <a:lnTo>
                  <a:pt x="12446" y="90931"/>
                </a:lnTo>
                <a:lnTo>
                  <a:pt x="13335" y="94614"/>
                </a:lnTo>
                <a:lnTo>
                  <a:pt x="17144" y="101617"/>
                </a:lnTo>
                <a:lnTo>
                  <a:pt x="17144" y="99567"/>
                </a:lnTo>
                <a:lnTo>
                  <a:pt x="32385" y="99567"/>
                </a:lnTo>
                <a:lnTo>
                  <a:pt x="31496" y="96012"/>
                </a:lnTo>
                <a:lnTo>
                  <a:pt x="28731" y="90931"/>
                </a:lnTo>
                <a:lnTo>
                  <a:pt x="27686" y="90931"/>
                </a:lnTo>
                <a:lnTo>
                  <a:pt x="26797" y="87375"/>
                </a:lnTo>
                <a:lnTo>
                  <a:pt x="27686" y="87375"/>
                </a:lnTo>
                <a:lnTo>
                  <a:pt x="27686" y="59308"/>
                </a:lnTo>
                <a:lnTo>
                  <a:pt x="13588" y="59308"/>
                </a:lnTo>
                <a:lnTo>
                  <a:pt x="12538" y="57608"/>
                </a:lnTo>
                <a:close/>
              </a:path>
              <a:path extrusionOk="0" h="196850" w="34925">
                <a:moveTo>
                  <a:pt x="26797" y="87375"/>
                </a:moveTo>
                <a:lnTo>
                  <a:pt x="27686" y="90931"/>
                </a:lnTo>
                <a:lnTo>
                  <a:pt x="27686" y="89009"/>
                </a:lnTo>
                <a:lnTo>
                  <a:pt x="26797" y="87375"/>
                </a:lnTo>
                <a:close/>
              </a:path>
              <a:path extrusionOk="0" h="196850" w="34925">
                <a:moveTo>
                  <a:pt x="27686" y="89009"/>
                </a:moveTo>
                <a:lnTo>
                  <a:pt x="27686" y="90931"/>
                </a:lnTo>
                <a:lnTo>
                  <a:pt x="28731" y="90931"/>
                </a:lnTo>
                <a:lnTo>
                  <a:pt x="27686" y="89009"/>
                </a:lnTo>
                <a:close/>
              </a:path>
              <a:path extrusionOk="0" h="196850" w="34925">
                <a:moveTo>
                  <a:pt x="27686" y="87375"/>
                </a:moveTo>
                <a:lnTo>
                  <a:pt x="26797" y="87375"/>
                </a:lnTo>
                <a:lnTo>
                  <a:pt x="27686" y="89009"/>
                </a:lnTo>
                <a:lnTo>
                  <a:pt x="27686" y="87375"/>
                </a:lnTo>
                <a:close/>
              </a:path>
              <a:path extrusionOk="0" h="196850" w="34925">
                <a:moveTo>
                  <a:pt x="12573" y="55244"/>
                </a:moveTo>
                <a:lnTo>
                  <a:pt x="12538" y="57608"/>
                </a:lnTo>
                <a:lnTo>
                  <a:pt x="13588" y="59308"/>
                </a:lnTo>
                <a:lnTo>
                  <a:pt x="12573" y="55244"/>
                </a:lnTo>
                <a:close/>
              </a:path>
              <a:path extrusionOk="0" h="196850" w="34925">
                <a:moveTo>
                  <a:pt x="27686" y="55244"/>
                </a:moveTo>
                <a:lnTo>
                  <a:pt x="12573" y="55244"/>
                </a:lnTo>
                <a:lnTo>
                  <a:pt x="13588" y="59308"/>
                </a:lnTo>
                <a:lnTo>
                  <a:pt x="27686" y="59308"/>
                </a:lnTo>
                <a:lnTo>
                  <a:pt x="27686" y="55244"/>
                </a:lnTo>
                <a:close/>
              </a:path>
              <a:path extrusionOk="0" h="196850" w="34925">
                <a:moveTo>
                  <a:pt x="7436" y="27792"/>
                </a:moveTo>
                <a:lnTo>
                  <a:pt x="7365" y="30733"/>
                </a:lnTo>
                <a:lnTo>
                  <a:pt x="7238" y="46608"/>
                </a:lnTo>
                <a:lnTo>
                  <a:pt x="8254" y="50673"/>
                </a:lnTo>
                <a:lnTo>
                  <a:pt x="12538" y="57608"/>
                </a:lnTo>
                <a:lnTo>
                  <a:pt x="12573" y="55244"/>
                </a:lnTo>
                <a:lnTo>
                  <a:pt x="27686" y="55244"/>
                </a:lnTo>
                <a:lnTo>
                  <a:pt x="26415" y="51307"/>
                </a:lnTo>
                <a:lnTo>
                  <a:pt x="23444" y="46608"/>
                </a:lnTo>
                <a:lnTo>
                  <a:pt x="22098" y="46608"/>
                </a:lnTo>
                <a:lnTo>
                  <a:pt x="20954" y="42671"/>
                </a:lnTo>
                <a:lnTo>
                  <a:pt x="22098" y="42671"/>
                </a:lnTo>
                <a:lnTo>
                  <a:pt x="21949" y="29844"/>
                </a:lnTo>
                <a:lnTo>
                  <a:pt x="9016" y="29844"/>
                </a:lnTo>
                <a:lnTo>
                  <a:pt x="7436" y="27792"/>
                </a:lnTo>
                <a:close/>
              </a:path>
              <a:path extrusionOk="0" h="196850" w="34925">
                <a:moveTo>
                  <a:pt x="20954" y="42671"/>
                </a:moveTo>
                <a:lnTo>
                  <a:pt x="22098" y="46608"/>
                </a:lnTo>
                <a:lnTo>
                  <a:pt x="22098" y="44479"/>
                </a:lnTo>
                <a:lnTo>
                  <a:pt x="20954" y="42671"/>
                </a:lnTo>
                <a:close/>
              </a:path>
              <a:path extrusionOk="0" h="196850" w="34925">
                <a:moveTo>
                  <a:pt x="22098" y="44479"/>
                </a:moveTo>
                <a:lnTo>
                  <a:pt x="22098" y="46608"/>
                </a:lnTo>
                <a:lnTo>
                  <a:pt x="23444" y="46608"/>
                </a:lnTo>
                <a:lnTo>
                  <a:pt x="22098" y="44479"/>
                </a:lnTo>
                <a:close/>
              </a:path>
              <a:path extrusionOk="0" h="196850" w="34925">
                <a:moveTo>
                  <a:pt x="22098" y="42671"/>
                </a:moveTo>
                <a:lnTo>
                  <a:pt x="20954" y="42671"/>
                </a:lnTo>
                <a:lnTo>
                  <a:pt x="22098" y="44479"/>
                </a:lnTo>
                <a:lnTo>
                  <a:pt x="22098" y="42671"/>
                </a:lnTo>
                <a:close/>
              </a:path>
              <a:path extrusionOk="0" h="196850" w="34925">
                <a:moveTo>
                  <a:pt x="7492" y="25400"/>
                </a:moveTo>
                <a:lnTo>
                  <a:pt x="7436" y="27792"/>
                </a:lnTo>
                <a:lnTo>
                  <a:pt x="9016" y="29844"/>
                </a:lnTo>
                <a:lnTo>
                  <a:pt x="7492" y="25400"/>
                </a:lnTo>
                <a:close/>
              </a:path>
              <a:path extrusionOk="0" h="196850" w="34925">
                <a:moveTo>
                  <a:pt x="21843" y="25400"/>
                </a:moveTo>
                <a:lnTo>
                  <a:pt x="7492" y="25400"/>
                </a:lnTo>
                <a:lnTo>
                  <a:pt x="9016" y="29844"/>
                </a:lnTo>
                <a:lnTo>
                  <a:pt x="21949" y="29844"/>
                </a:lnTo>
                <a:lnTo>
                  <a:pt x="21843" y="25400"/>
                </a:lnTo>
                <a:close/>
              </a:path>
              <a:path extrusionOk="0" h="196850" w="34925">
                <a:moveTo>
                  <a:pt x="467" y="10124"/>
                </a:moveTo>
                <a:lnTo>
                  <a:pt x="500" y="16382"/>
                </a:lnTo>
                <a:lnTo>
                  <a:pt x="1777" y="20446"/>
                </a:lnTo>
                <a:lnTo>
                  <a:pt x="7436" y="27792"/>
                </a:lnTo>
                <a:lnTo>
                  <a:pt x="7492" y="25400"/>
                </a:lnTo>
                <a:lnTo>
                  <a:pt x="21843" y="25400"/>
                </a:lnTo>
                <a:lnTo>
                  <a:pt x="20319" y="21081"/>
                </a:lnTo>
                <a:lnTo>
                  <a:pt x="18931" y="19303"/>
                </a:lnTo>
                <a:lnTo>
                  <a:pt x="12446" y="19303"/>
                </a:lnTo>
                <a:lnTo>
                  <a:pt x="7874" y="17779"/>
                </a:lnTo>
                <a:lnTo>
                  <a:pt x="2539" y="12318"/>
                </a:lnTo>
                <a:lnTo>
                  <a:pt x="467" y="10124"/>
                </a:lnTo>
                <a:close/>
              </a:path>
              <a:path extrusionOk="0" h="196850" w="34925">
                <a:moveTo>
                  <a:pt x="7731" y="393"/>
                </a:moveTo>
                <a:lnTo>
                  <a:pt x="467" y="10124"/>
                </a:lnTo>
                <a:lnTo>
                  <a:pt x="2539" y="12318"/>
                </a:lnTo>
                <a:lnTo>
                  <a:pt x="7874" y="17779"/>
                </a:lnTo>
                <a:lnTo>
                  <a:pt x="12446" y="19303"/>
                </a:lnTo>
                <a:lnTo>
                  <a:pt x="18477" y="18722"/>
                </a:lnTo>
                <a:lnTo>
                  <a:pt x="16353" y="16001"/>
                </a:lnTo>
                <a:lnTo>
                  <a:pt x="14604" y="16001"/>
                </a:lnTo>
                <a:lnTo>
                  <a:pt x="13080" y="11811"/>
                </a:lnTo>
                <a:lnTo>
                  <a:pt x="14481" y="11811"/>
                </a:lnTo>
                <a:lnTo>
                  <a:pt x="14429" y="10025"/>
                </a:lnTo>
                <a:lnTo>
                  <a:pt x="12446" y="8508"/>
                </a:lnTo>
                <a:lnTo>
                  <a:pt x="14384" y="8508"/>
                </a:lnTo>
                <a:lnTo>
                  <a:pt x="14350" y="6034"/>
                </a:lnTo>
                <a:lnTo>
                  <a:pt x="12759" y="2225"/>
                </a:lnTo>
                <a:lnTo>
                  <a:pt x="12270" y="1620"/>
                </a:lnTo>
                <a:lnTo>
                  <a:pt x="11985" y="1472"/>
                </a:lnTo>
                <a:lnTo>
                  <a:pt x="7731" y="393"/>
                </a:lnTo>
                <a:close/>
              </a:path>
              <a:path extrusionOk="0" h="196850" w="34925">
                <a:moveTo>
                  <a:pt x="18477" y="18722"/>
                </a:moveTo>
                <a:lnTo>
                  <a:pt x="12446" y="19303"/>
                </a:lnTo>
                <a:lnTo>
                  <a:pt x="18931" y="19303"/>
                </a:lnTo>
                <a:lnTo>
                  <a:pt x="18477" y="18722"/>
                </a:lnTo>
                <a:close/>
              </a:path>
              <a:path extrusionOk="0" h="196850" w="34925">
                <a:moveTo>
                  <a:pt x="14429" y="10025"/>
                </a:moveTo>
                <a:lnTo>
                  <a:pt x="14536" y="13675"/>
                </a:lnTo>
                <a:lnTo>
                  <a:pt x="18477" y="18722"/>
                </a:lnTo>
                <a:lnTo>
                  <a:pt x="20192" y="18541"/>
                </a:lnTo>
                <a:lnTo>
                  <a:pt x="22098" y="16382"/>
                </a:lnTo>
                <a:lnTo>
                  <a:pt x="22098" y="11811"/>
                </a:lnTo>
                <a:lnTo>
                  <a:pt x="16763" y="11811"/>
                </a:lnTo>
                <a:lnTo>
                  <a:pt x="14429" y="10025"/>
                </a:lnTo>
                <a:close/>
              </a:path>
              <a:path extrusionOk="0" h="196850" w="34925">
                <a:moveTo>
                  <a:pt x="13080" y="11811"/>
                </a:moveTo>
                <a:lnTo>
                  <a:pt x="14604" y="16001"/>
                </a:lnTo>
                <a:lnTo>
                  <a:pt x="14536" y="13675"/>
                </a:lnTo>
                <a:lnTo>
                  <a:pt x="13080" y="11811"/>
                </a:lnTo>
                <a:close/>
              </a:path>
              <a:path extrusionOk="0" h="196850" w="34925">
                <a:moveTo>
                  <a:pt x="14536" y="13675"/>
                </a:moveTo>
                <a:lnTo>
                  <a:pt x="14604" y="16001"/>
                </a:lnTo>
                <a:lnTo>
                  <a:pt x="16353" y="16001"/>
                </a:lnTo>
                <a:lnTo>
                  <a:pt x="14536" y="13675"/>
                </a:lnTo>
                <a:close/>
              </a:path>
              <a:path extrusionOk="0" h="196850" w="34925">
                <a:moveTo>
                  <a:pt x="14481" y="11811"/>
                </a:moveTo>
                <a:lnTo>
                  <a:pt x="13080" y="11811"/>
                </a:lnTo>
                <a:lnTo>
                  <a:pt x="14536" y="13675"/>
                </a:lnTo>
                <a:lnTo>
                  <a:pt x="14481" y="11811"/>
                </a:lnTo>
                <a:close/>
              </a:path>
              <a:path extrusionOk="0" h="196850" w="34925">
                <a:moveTo>
                  <a:pt x="14391" y="8740"/>
                </a:moveTo>
                <a:lnTo>
                  <a:pt x="14438" y="10032"/>
                </a:lnTo>
                <a:lnTo>
                  <a:pt x="16763" y="11811"/>
                </a:lnTo>
                <a:lnTo>
                  <a:pt x="15538" y="8877"/>
                </a:lnTo>
                <a:lnTo>
                  <a:pt x="14391" y="8740"/>
                </a:lnTo>
                <a:close/>
              </a:path>
              <a:path extrusionOk="0" h="196850" w="34925">
                <a:moveTo>
                  <a:pt x="15538" y="8877"/>
                </a:moveTo>
                <a:lnTo>
                  <a:pt x="16763" y="11811"/>
                </a:lnTo>
                <a:lnTo>
                  <a:pt x="22098" y="11811"/>
                </a:lnTo>
                <a:lnTo>
                  <a:pt x="22098" y="11429"/>
                </a:lnTo>
                <a:lnTo>
                  <a:pt x="20192" y="9398"/>
                </a:lnTo>
                <a:lnTo>
                  <a:pt x="17779" y="9143"/>
                </a:lnTo>
                <a:lnTo>
                  <a:pt x="15538" y="8877"/>
                </a:lnTo>
                <a:close/>
              </a:path>
              <a:path extrusionOk="0" h="196850" w="34925">
                <a:moveTo>
                  <a:pt x="570" y="5732"/>
                </a:moveTo>
                <a:lnTo>
                  <a:pt x="0" y="6730"/>
                </a:lnTo>
                <a:lnTo>
                  <a:pt x="380" y="10025"/>
                </a:lnTo>
                <a:lnTo>
                  <a:pt x="570" y="5732"/>
                </a:lnTo>
                <a:close/>
              </a:path>
              <a:path extrusionOk="0" h="196850" w="34925">
                <a:moveTo>
                  <a:pt x="12446" y="8508"/>
                </a:moveTo>
                <a:lnTo>
                  <a:pt x="14429" y="10025"/>
                </a:lnTo>
                <a:lnTo>
                  <a:pt x="14391" y="8740"/>
                </a:lnTo>
                <a:lnTo>
                  <a:pt x="12446" y="8508"/>
                </a:lnTo>
                <a:close/>
              </a:path>
              <a:path extrusionOk="0" h="196850" w="34925">
                <a:moveTo>
                  <a:pt x="14350" y="6034"/>
                </a:moveTo>
                <a:lnTo>
                  <a:pt x="14391" y="8740"/>
                </a:lnTo>
                <a:lnTo>
                  <a:pt x="15538" y="8877"/>
                </a:lnTo>
                <a:lnTo>
                  <a:pt x="14350" y="6034"/>
                </a:lnTo>
                <a:close/>
              </a:path>
              <a:path extrusionOk="0" h="196850" w="34925">
                <a:moveTo>
                  <a:pt x="14384" y="8508"/>
                </a:moveTo>
                <a:lnTo>
                  <a:pt x="12446" y="8508"/>
                </a:lnTo>
                <a:lnTo>
                  <a:pt x="14391" y="8740"/>
                </a:lnTo>
                <a:lnTo>
                  <a:pt x="14384" y="8508"/>
                </a:lnTo>
                <a:close/>
              </a:path>
              <a:path extrusionOk="0" h="196850" w="34925">
                <a:moveTo>
                  <a:pt x="12759" y="2225"/>
                </a:moveTo>
                <a:lnTo>
                  <a:pt x="14350" y="6034"/>
                </a:lnTo>
                <a:lnTo>
                  <a:pt x="14248" y="4063"/>
                </a:lnTo>
                <a:lnTo>
                  <a:pt x="12759" y="2225"/>
                </a:lnTo>
                <a:close/>
              </a:path>
              <a:path extrusionOk="0" h="196850" w="34925">
                <a:moveTo>
                  <a:pt x="3659" y="1128"/>
                </a:moveTo>
                <a:lnTo>
                  <a:pt x="2921" y="1269"/>
                </a:lnTo>
                <a:lnTo>
                  <a:pt x="635" y="4063"/>
                </a:lnTo>
                <a:lnTo>
                  <a:pt x="570" y="5732"/>
                </a:lnTo>
                <a:lnTo>
                  <a:pt x="3048" y="1396"/>
                </a:lnTo>
                <a:lnTo>
                  <a:pt x="3659" y="1128"/>
                </a:lnTo>
                <a:close/>
              </a:path>
              <a:path extrusionOk="0" h="196850" w="34925">
                <a:moveTo>
                  <a:pt x="12270" y="1620"/>
                </a:moveTo>
                <a:lnTo>
                  <a:pt x="12759" y="2225"/>
                </a:lnTo>
                <a:lnTo>
                  <a:pt x="12573" y="1777"/>
                </a:lnTo>
                <a:lnTo>
                  <a:pt x="12270" y="1620"/>
                </a:lnTo>
                <a:close/>
              </a:path>
              <a:path extrusionOk="0" h="196850" w="34925">
                <a:moveTo>
                  <a:pt x="11985" y="1472"/>
                </a:moveTo>
                <a:lnTo>
                  <a:pt x="12270" y="1620"/>
                </a:lnTo>
                <a:lnTo>
                  <a:pt x="11985" y="1472"/>
                </a:lnTo>
                <a:close/>
              </a:path>
              <a:path extrusionOk="0" h="196850" w="34925">
                <a:moveTo>
                  <a:pt x="9398" y="126"/>
                </a:moveTo>
                <a:lnTo>
                  <a:pt x="7731" y="393"/>
                </a:lnTo>
                <a:lnTo>
                  <a:pt x="11985" y="1472"/>
                </a:lnTo>
                <a:lnTo>
                  <a:pt x="9398" y="126"/>
                </a:lnTo>
                <a:close/>
              </a:path>
              <a:path extrusionOk="0" h="196850" w="34925">
                <a:moveTo>
                  <a:pt x="6223" y="0"/>
                </a:moveTo>
                <a:lnTo>
                  <a:pt x="3659" y="1128"/>
                </a:lnTo>
                <a:lnTo>
                  <a:pt x="6223" y="634"/>
                </a:lnTo>
                <a:lnTo>
                  <a:pt x="7731" y="393"/>
                </a:lnTo>
                <a:lnTo>
                  <a:pt x="6223"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2" name="Google Shape;562;p48"/>
          <p:cNvPicPr preferRelativeResize="0"/>
          <p:nvPr/>
        </p:nvPicPr>
        <p:blipFill rotWithShape="1">
          <a:blip r:embed="rId30">
            <a:alphaModFix/>
          </a:blip>
          <a:srcRect b="0" l="0" r="0" t="0"/>
          <a:stretch/>
        </p:blipFill>
        <p:spPr>
          <a:xfrm>
            <a:off x="6163564" y="2366898"/>
            <a:ext cx="224536" cy="231521"/>
          </a:xfrm>
          <a:prstGeom prst="rect">
            <a:avLst/>
          </a:prstGeom>
          <a:noFill/>
          <a:ln>
            <a:noFill/>
          </a:ln>
        </p:spPr>
      </p:pic>
      <p:pic>
        <p:nvPicPr>
          <p:cNvPr id="563" name="Google Shape;563;p48"/>
          <p:cNvPicPr preferRelativeResize="0"/>
          <p:nvPr/>
        </p:nvPicPr>
        <p:blipFill rotWithShape="1">
          <a:blip r:embed="rId31">
            <a:alphaModFix/>
          </a:blip>
          <a:srcRect b="0" l="0" r="0" t="0"/>
          <a:stretch/>
        </p:blipFill>
        <p:spPr>
          <a:xfrm>
            <a:off x="5891862" y="2669285"/>
            <a:ext cx="741855" cy="149860"/>
          </a:xfrm>
          <a:prstGeom prst="rect">
            <a:avLst/>
          </a:prstGeom>
          <a:noFill/>
          <a:ln>
            <a:noFill/>
          </a:ln>
        </p:spPr>
      </p:pic>
      <p:pic>
        <p:nvPicPr>
          <p:cNvPr id="564" name="Google Shape;564;p48"/>
          <p:cNvPicPr preferRelativeResize="0"/>
          <p:nvPr/>
        </p:nvPicPr>
        <p:blipFill rotWithShape="1">
          <a:blip r:embed="rId32">
            <a:alphaModFix/>
          </a:blip>
          <a:srcRect b="0" l="0" r="0" t="0"/>
          <a:stretch/>
        </p:blipFill>
        <p:spPr>
          <a:xfrm>
            <a:off x="6750811" y="2794254"/>
            <a:ext cx="177927" cy="352806"/>
          </a:xfrm>
          <a:prstGeom prst="rect">
            <a:avLst/>
          </a:prstGeom>
          <a:noFill/>
          <a:ln>
            <a:noFill/>
          </a:ln>
        </p:spPr>
      </p:pic>
      <p:pic>
        <p:nvPicPr>
          <p:cNvPr id="565" name="Google Shape;565;p48"/>
          <p:cNvPicPr preferRelativeResize="0"/>
          <p:nvPr/>
        </p:nvPicPr>
        <p:blipFill rotWithShape="1">
          <a:blip r:embed="rId33">
            <a:alphaModFix/>
          </a:blip>
          <a:srcRect b="0" l="0" r="0" t="0"/>
          <a:stretch/>
        </p:blipFill>
        <p:spPr>
          <a:xfrm>
            <a:off x="7038117" y="2799460"/>
            <a:ext cx="32988" cy="199643"/>
          </a:xfrm>
          <a:prstGeom prst="rect">
            <a:avLst/>
          </a:prstGeom>
          <a:noFill/>
          <a:ln>
            <a:noFill/>
          </a:ln>
        </p:spPr>
      </p:pic>
      <p:pic>
        <p:nvPicPr>
          <p:cNvPr id="566" name="Google Shape;566;p48"/>
          <p:cNvPicPr preferRelativeResize="0"/>
          <p:nvPr/>
        </p:nvPicPr>
        <p:blipFill rotWithShape="1">
          <a:blip r:embed="rId34">
            <a:alphaModFix/>
          </a:blip>
          <a:srcRect b="0" l="0" r="0" t="0"/>
          <a:stretch/>
        </p:blipFill>
        <p:spPr>
          <a:xfrm>
            <a:off x="7157846" y="2858642"/>
            <a:ext cx="61417" cy="150241"/>
          </a:xfrm>
          <a:prstGeom prst="rect">
            <a:avLst/>
          </a:prstGeom>
          <a:noFill/>
          <a:ln>
            <a:noFill/>
          </a:ln>
        </p:spPr>
      </p:pic>
      <p:pic>
        <p:nvPicPr>
          <p:cNvPr id="567" name="Google Shape;567;p48"/>
          <p:cNvPicPr preferRelativeResize="0"/>
          <p:nvPr/>
        </p:nvPicPr>
        <p:blipFill rotWithShape="1">
          <a:blip r:embed="rId35">
            <a:alphaModFix/>
          </a:blip>
          <a:srcRect b="0" l="0" r="0" t="0"/>
          <a:stretch/>
        </p:blipFill>
        <p:spPr>
          <a:xfrm>
            <a:off x="7381875" y="2731007"/>
            <a:ext cx="32384" cy="212216"/>
          </a:xfrm>
          <a:prstGeom prst="rect">
            <a:avLst/>
          </a:prstGeom>
          <a:noFill/>
          <a:ln>
            <a:noFill/>
          </a:ln>
        </p:spPr>
      </p:pic>
      <p:pic>
        <p:nvPicPr>
          <p:cNvPr id="568" name="Google Shape;568;p48"/>
          <p:cNvPicPr preferRelativeResize="0"/>
          <p:nvPr/>
        </p:nvPicPr>
        <p:blipFill rotWithShape="1">
          <a:blip r:embed="rId36">
            <a:alphaModFix/>
          </a:blip>
          <a:srcRect b="0" l="0" r="0" t="0"/>
          <a:stretch/>
        </p:blipFill>
        <p:spPr>
          <a:xfrm>
            <a:off x="7517765" y="2720720"/>
            <a:ext cx="156336" cy="181610"/>
          </a:xfrm>
          <a:prstGeom prst="rect">
            <a:avLst/>
          </a:prstGeom>
          <a:noFill/>
          <a:ln>
            <a:noFill/>
          </a:ln>
        </p:spPr>
      </p:pic>
      <p:pic>
        <p:nvPicPr>
          <p:cNvPr id="569" name="Google Shape;569;p48"/>
          <p:cNvPicPr preferRelativeResize="0"/>
          <p:nvPr/>
        </p:nvPicPr>
        <p:blipFill rotWithShape="1">
          <a:blip r:embed="rId37">
            <a:alphaModFix/>
          </a:blip>
          <a:srcRect b="0" l="0" r="0" t="0"/>
          <a:stretch/>
        </p:blipFill>
        <p:spPr>
          <a:xfrm>
            <a:off x="7757414" y="2793492"/>
            <a:ext cx="67309" cy="151130"/>
          </a:xfrm>
          <a:prstGeom prst="rect">
            <a:avLst/>
          </a:prstGeom>
          <a:noFill/>
          <a:ln>
            <a:noFill/>
          </a:ln>
        </p:spPr>
      </p:pic>
      <p:pic>
        <p:nvPicPr>
          <p:cNvPr id="570" name="Google Shape;570;p48"/>
          <p:cNvPicPr preferRelativeResize="0"/>
          <p:nvPr/>
        </p:nvPicPr>
        <p:blipFill rotWithShape="1">
          <a:blip r:embed="rId38">
            <a:alphaModFix/>
          </a:blip>
          <a:srcRect b="0" l="0" r="0" t="0"/>
          <a:stretch/>
        </p:blipFill>
        <p:spPr>
          <a:xfrm>
            <a:off x="11268709" y="155829"/>
            <a:ext cx="296925" cy="392430"/>
          </a:xfrm>
          <a:prstGeom prst="rect">
            <a:avLst/>
          </a:prstGeom>
          <a:noFill/>
          <a:ln>
            <a:noFill/>
          </a:ln>
        </p:spPr>
      </p:pic>
      <p:pic>
        <p:nvPicPr>
          <p:cNvPr id="571" name="Google Shape;571;p48"/>
          <p:cNvPicPr preferRelativeResize="0"/>
          <p:nvPr/>
        </p:nvPicPr>
        <p:blipFill rotWithShape="1">
          <a:blip r:embed="rId39">
            <a:alphaModFix/>
          </a:blip>
          <a:srcRect b="0" l="0" r="0" t="0"/>
          <a:stretch/>
        </p:blipFill>
        <p:spPr>
          <a:xfrm>
            <a:off x="7947406" y="2678302"/>
            <a:ext cx="34290" cy="170814"/>
          </a:xfrm>
          <a:prstGeom prst="rect">
            <a:avLst/>
          </a:prstGeom>
          <a:noFill/>
          <a:ln>
            <a:noFill/>
          </a:ln>
        </p:spPr>
      </p:pic>
      <p:grpSp>
        <p:nvGrpSpPr>
          <p:cNvPr id="572" name="Google Shape;572;p48"/>
          <p:cNvGrpSpPr/>
          <p:nvPr/>
        </p:nvGrpSpPr>
        <p:grpSpPr>
          <a:xfrm>
            <a:off x="8065389" y="2496185"/>
            <a:ext cx="362077" cy="385063"/>
            <a:chOff x="8065389" y="2496185"/>
            <a:chExt cx="362077" cy="385063"/>
          </a:xfrm>
        </p:grpSpPr>
        <p:pic>
          <p:nvPicPr>
            <p:cNvPr id="573" name="Google Shape;573;p48"/>
            <p:cNvPicPr preferRelativeResize="0"/>
            <p:nvPr/>
          </p:nvPicPr>
          <p:blipFill rotWithShape="1">
            <a:blip r:embed="rId40">
              <a:alphaModFix/>
            </a:blip>
            <a:srcRect b="0" l="0" r="0" t="0"/>
            <a:stretch/>
          </p:blipFill>
          <p:spPr>
            <a:xfrm>
              <a:off x="8065389" y="2615692"/>
              <a:ext cx="140461" cy="210820"/>
            </a:xfrm>
            <a:prstGeom prst="rect">
              <a:avLst/>
            </a:prstGeom>
            <a:noFill/>
            <a:ln>
              <a:noFill/>
            </a:ln>
          </p:spPr>
        </p:pic>
        <p:pic>
          <p:nvPicPr>
            <p:cNvPr id="574" name="Google Shape;574;p48"/>
            <p:cNvPicPr preferRelativeResize="0"/>
            <p:nvPr/>
          </p:nvPicPr>
          <p:blipFill rotWithShape="1">
            <a:blip r:embed="rId41">
              <a:alphaModFix/>
            </a:blip>
            <a:srcRect b="0" l="0" r="0" t="0"/>
            <a:stretch/>
          </p:blipFill>
          <p:spPr>
            <a:xfrm>
              <a:off x="8240649" y="2496185"/>
              <a:ext cx="186817" cy="385063"/>
            </a:xfrm>
            <a:prstGeom prst="rect">
              <a:avLst/>
            </a:prstGeom>
            <a:noFill/>
            <a:ln>
              <a:noFill/>
            </a:ln>
          </p:spPr>
        </p:pic>
      </p:grpSp>
      <p:grpSp>
        <p:nvGrpSpPr>
          <p:cNvPr id="575" name="Google Shape;575;p48"/>
          <p:cNvGrpSpPr/>
          <p:nvPr/>
        </p:nvGrpSpPr>
        <p:grpSpPr>
          <a:xfrm>
            <a:off x="10025506" y="775969"/>
            <a:ext cx="621157" cy="819022"/>
            <a:chOff x="10025506" y="775969"/>
            <a:chExt cx="621157" cy="819022"/>
          </a:xfrm>
        </p:grpSpPr>
        <p:pic>
          <p:nvPicPr>
            <p:cNvPr id="576" name="Google Shape;576;p48"/>
            <p:cNvPicPr preferRelativeResize="0"/>
            <p:nvPr/>
          </p:nvPicPr>
          <p:blipFill rotWithShape="1">
            <a:blip r:embed="rId42">
              <a:alphaModFix/>
            </a:blip>
            <a:srcRect b="0" l="0" r="0" t="0"/>
            <a:stretch/>
          </p:blipFill>
          <p:spPr>
            <a:xfrm>
              <a:off x="10252582" y="903858"/>
              <a:ext cx="394081" cy="284479"/>
            </a:xfrm>
            <a:prstGeom prst="rect">
              <a:avLst/>
            </a:prstGeom>
            <a:noFill/>
            <a:ln>
              <a:noFill/>
            </a:ln>
          </p:spPr>
        </p:pic>
        <p:pic>
          <p:nvPicPr>
            <p:cNvPr id="577" name="Google Shape;577;p48"/>
            <p:cNvPicPr preferRelativeResize="0"/>
            <p:nvPr/>
          </p:nvPicPr>
          <p:blipFill rotWithShape="1">
            <a:blip r:embed="rId43">
              <a:alphaModFix/>
            </a:blip>
            <a:srcRect b="0" l="0" r="0" t="0"/>
            <a:stretch/>
          </p:blipFill>
          <p:spPr>
            <a:xfrm>
              <a:off x="10025506" y="775969"/>
              <a:ext cx="255904" cy="819022"/>
            </a:xfrm>
            <a:prstGeom prst="rect">
              <a:avLst/>
            </a:prstGeom>
            <a:noFill/>
            <a:ln>
              <a:noFill/>
            </a:ln>
          </p:spPr>
        </p:pic>
      </p:grpSp>
      <p:pic>
        <p:nvPicPr>
          <p:cNvPr id="578" name="Google Shape;578;p48"/>
          <p:cNvPicPr preferRelativeResize="0"/>
          <p:nvPr/>
        </p:nvPicPr>
        <p:blipFill rotWithShape="1">
          <a:blip r:embed="rId44">
            <a:alphaModFix/>
          </a:blip>
          <a:srcRect b="0" l="0" r="0" t="0"/>
          <a:stretch/>
        </p:blipFill>
        <p:spPr>
          <a:xfrm>
            <a:off x="10766297" y="1068832"/>
            <a:ext cx="38663" cy="101345"/>
          </a:xfrm>
          <a:prstGeom prst="rect">
            <a:avLst/>
          </a:prstGeom>
          <a:noFill/>
          <a:ln>
            <a:noFill/>
          </a:ln>
        </p:spPr>
      </p:pic>
      <p:pic>
        <p:nvPicPr>
          <p:cNvPr id="579" name="Google Shape;579;p48"/>
          <p:cNvPicPr preferRelativeResize="0"/>
          <p:nvPr/>
        </p:nvPicPr>
        <p:blipFill rotWithShape="1">
          <a:blip r:embed="rId45">
            <a:alphaModFix/>
          </a:blip>
          <a:srcRect b="0" l="0" r="0" t="0"/>
          <a:stretch/>
        </p:blipFill>
        <p:spPr>
          <a:xfrm>
            <a:off x="10907268" y="954532"/>
            <a:ext cx="30987" cy="147700"/>
          </a:xfrm>
          <a:prstGeom prst="rect">
            <a:avLst/>
          </a:prstGeom>
          <a:noFill/>
          <a:ln>
            <a:noFill/>
          </a:ln>
        </p:spPr>
      </p:pic>
      <p:pic>
        <p:nvPicPr>
          <p:cNvPr id="580" name="Google Shape;580;p48"/>
          <p:cNvPicPr preferRelativeResize="0"/>
          <p:nvPr/>
        </p:nvPicPr>
        <p:blipFill rotWithShape="1">
          <a:blip r:embed="rId46">
            <a:alphaModFix/>
          </a:blip>
          <a:srcRect b="0" l="0" r="0" t="0"/>
          <a:stretch/>
        </p:blipFill>
        <p:spPr>
          <a:xfrm>
            <a:off x="11028426" y="834389"/>
            <a:ext cx="888238" cy="472821"/>
          </a:xfrm>
          <a:prstGeom prst="rect">
            <a:avLst/>
          </a:prstGeom>
          <a:noFill/>
          <a:ln>
            <a:noFill/>
          </a:ln>
        </p:spPr>
      </p:pic>
      <p:pic>
        <p:nvPicPr>
          <p:cNvPr id="581" name="Google Shape;581;p48"/>
          <p:cNvPicPr preferRelativeResize="0"/>
          <p:nvPr/>
        </p:nvPicPr>
        <p:blipFill rotWithShape="1">
          <a:blip r:embed="rId47">
            <a:alphaModFix/>
          </a:blip>
          <a:srcRect b="0" l="0" r="0" t="0"/>
          <a:stretch/>
        </p:blipFill>
        <p:spPr>
          <a:xfrm>
            <a:off x="10168763" y="1733042"/>
            <a:ext cx="349250" cy="191770"/>
          </a:xfrm>
          <a:prstGeom prst="rect">
            <a:avLst/>
          </a:prstGeom>
          <a:noFill/>
          <a:ln>
            <a:noFill/>
          </a:ln>
        </p:spPr>
      </p:pic>
      <p:pic>
        <p:nvPicPr>
          <p:cNvPr id="582" name="Google Shape;582;p48"/>
          <p:cNvPicPr preferRelativeResize="0"/>
          <p:nvPr/>
        </p:nvPicPr>
        <p:blipFill rotWithShape="1">
          <a:blip r:embed="rId48">
            <a:alphaModFix/>
          </a:blip>
          <a:srcRect b="0" l="0" r="0" t="0"/>
          <a:stretch/>
        </p:blipFill>
        <p:spPr>
          <a:xfrm>
            <a:off x="9524745" y="190754"/>
            <a:ext cx="511682" cy="426847"/>
          </a:xfrm>
          <a:prstGeom prst="rect">
            <a:avLst/>
          </a:prstGeom>
          <a:noFill/>
          <a:ln>
            <a:noFill/>
          </a:ln>
        </p:spPr>
      </p:pic>
      <p:pic>
        <p:nvPicPr>
          <p:cNvPr id="583" name="Google Shape;583;p48"/>
          <p:cNvPicPr preferRelativeResize="0"/>
          <p:nvPr/>
        </p:nvPicPr>
        <p:blipFill rotWithShape="1">
          <a:blip r:embed="rId49">
            <a:alphaModFix/>
          </a:blip>
          <a:srcRect b="0" l="0" r="0" t="0"/>
          <a:stretch/>
        </p:blipFill>
        <p:spPr>
          <a:xfrm>
            <a:off x="10808843" y="1648460"/>
            <a:ext cx="823086" cy="483362"/>
          </a:xfrm>
          <a:prstGeom prst="rect">
            <a:avLst/>
          </a:prstGeom>
          <a:noFill/>
          <a:ln>
            <a:noFill/>
          </a:ln>
        </p:spPr>
      </p:pic>
      <p:pic>
        <p:nvPicPr>
          <p:cNvPr id="584" name="Google Shape;584;p48"/>
          <p:cNvPicPr preferRelativeResize="0"/>
          <p:nvPr/>
        </p:nvPicPr>
        <p:blipFill rotWithShape="1">
          <a:blip r:embed="rId50">
            <a:alphaModFix/>
          </a:blip>
          <a:srcRect b="0" l="0" r="0" t="0"/>
          <a:stretch/>
        </p:blipFill>
        <p:spPr>
          <a:xfrm>
            <a:off x="11735181" y="1828419"/>
            <a:ext cx="150241" cy="175260"/>
          </a:xfrm>
          <a:prstGeom prst="rect">
            <a:avLst/>
          </a:prstGeom>
          <a:noFill/>
          <a:ln>
            <a:noFill/>
          </a:ln>
        </p:spPr>
      </p:pic>
      <p:pic>
        <p:nvPicPr>
          <p:cNvPr id="585" name="Google Shape;585;p48"/>
          <p:cNvPicPr preferRelativeResize="0"/>
          <p:nvPr/>
        </p:nvPicPr>
        <p:blipFill rotWithShape="1">
          <a:blip r:embed="rId51">
            <a:alphaModFix/>
          </a:blip>
          <a:srcRect b="0" l="0" r="0" t="0"/>
          <a:stretch/>
        </p:blipFill>
        <p:spPr>
          <a:xfrm>
            <a:off x="6700519" y="3587496"/>
            <a:ext cx="234187" cy="156209"/>
          </a:xfrm>
          <a:prstGeom prst="rect">
            <a:avLst/>
          </a:prstGeom>
          <a:noFill/>
          <a:ln>
            <a:noFill/>
          </a:ln>
        </p:spPr>
      </p:pic>
      <p:pic>
        <p:nvPicPr>
          <p:cNvPr id="586" name="Google Shape;586;p48"/>
          <p:cNvPicPr preferRelativeResize="0"/>
          <p:nvPr/>
        </p:nvPicPr>
        <p:blipFill rotWithShape="1">
          <a:blip r:embed="rId52">
            <a:alphaModFix/>
          </a:blip>
          <a:srcRect b="0" l="0" r="0" t="0"/>
          <a:stretch/>
        </p:blipFill>
        <p:spPr>
          <a:xfrm>
            <a:off x="7015860" y="3482975"/>
            <a:ext cx="122936" cy="292100"/>
          </a:xfrm>
          <a:prstGeom prst="rect">
            <a:avLst/>
          </a:prstGeom>
          <a:noFill/>
          <a:ln>
            <a:noFill/>
          </a:ln>
        </p:spPr>
      </p:pic>
      <p:pic>
        <p:nvPicPr>
          <p:cNvPr id="587" name="Google Shape;587;p48"/>
          <p:cNvPicPr preferRelativeResize="0"/>
          <p:nvPr/>
        </p:nvPicPr>
        <p:blipFill rotWithShape="1">
          <a:blip r:embed="rId53">
            <a:alphaModFix/>
          </a:blip>
          <a:srcRect b="0" l="0" r="0" t="0"/>
          <a:stretch/>
        </p:blipFill>
        <p:spPr>
          <a:xfrm>
            <a:off x="7262114" y="3573779"/>
            <a:ext cx="86613" cy="149479"/>
          </a:xfrm>
          <a:prstGeom prst="rect">
            <a:avLst/>
          </a:prstGeom>
          <a:noFill/>
          <a:ln>
            <a:noFill/>
          </a:ln>
        </p:spPr>
      </p:pic>
      <p:pic>
        <p:nvPicPr>
          <p:cNvPr id="588" name="Google Shape;588;p48"/>
          <p:cNvPicPr preferRelativeResize="0"/>
          <p:nvPr/>
        </p:nvPicPr>
        <p:blipFill rotWithShape="1">
          <a:blip r:embed="rId54">
            <a:alphaModFix/>
          </a:blip>
          <a:srcRect b="0" l="0" r="0" t="0"/>
          <a:stretch/>
        </p:blipFill>
        <p:spPr>
          <a:xfrm>
            <a:off x="7423022" y="3548253"/>
            <a:ext cx="122808" cy="184150"/>
          </a:xfrm>
          <a:prstGeom prst="rect">
            <a:avLst/>
          </a:prstGeom>
          <a:noFill/>
          <a:ln>
            <a:noFill/>
          </a:ln>
        </p:spPr>
      </p:pic>
      <p:sp>
        <p:nvSpPr>
          <p:cNvPr id="589" name="Google Shape;589;p48"/>
          <p:cNvSpPr/>
          <p:nvPr/>
        </p:nvSpPr>
        <p:spPr>
          <a:xfrm>
            <a:off x="7956931" y="3611498"/>
            <a:ext cx="239395" cy="85090"/>
          </a:xfrm>
          <a:custGeom>
            <a:rect b="b" l="l" r="r" t="t"/>
            <a:pathLst>
              <a:path extrusionOk="0" h="85089" w="239395">
                <a:moveTo>
                  <a:pt x="50990" y="69761"/>
                </a:moveTo>
                <a:lnTo>
                  <a:pt x="50888" y="69596"/>
                </a:lnTo>
                <a:lnTo>
                  <a:pt x="49403" y="67310"/>
                </a:lnTo>
                <a:lnTo>
                  <a:pt x="46482" y="66675"/>
                </a:lnTo>
                <a:lnTo>
                  <a:pt x="41744" y="69761"/>
                </a:lnTo>
                <a:lnTo>
                  <a:pt x="41960" y="69761"/>
                </a:lnTo>
                <a:lnTo>
                  <a:pt x="50990" y="69761"/>
                </a:lnTo>
                <a:close/>
              </a:path>
              <a:path extrusionOk="0" h="85089" w="239395">
                <a:moveTo>
                  <a:pt x="51816" y="71120"/>
                </a:moveTo>
                <a:lnTo>
                  <a:pt x="51689" y="70739"/>
                </a:lnTo>
                <a:lnTo>
                  <a:pt x="51333" y="70231"/>
                </a:lnTo>
                <a:lnTo>
                  <a:pt x="41021" y="70231"/>
                </a:lnTo>
                <a:lnTo>
                  <a:pt x="40132" y="70231"/>
                </a:lnTo>
                <a:lnTo>
                  <a:pt x="38608" y="70993"/>
                </a:lnTo>
                <a:lnTo>
                  <a:pt x="37744" y="71589"/>
                </a:lnTo>
                <a:lnTo>
                  <a:pt x="51816" y="71120"/>
                </a:lnTo>
                <a:close/>
              </a:path>
              <a:path extrusionOk="0" h="85089" w="239395">
                <a:moveTo>
                  <a:pt x="217170" y="5842"/>
                </a:moveTo>
                <a:lnTo>
                  <a:pt x="216433" y="4826"/>
                </a:lnTo>
                <a:lnTo>
                  <a:pt x="215874" y="4051"/>
                </a:lnTo>
                <a:lnTo>
                  <a:pt x="215646" y="3810"/>
                </a:lnTo>
                <a:lnTo>
                  <a:pt x="213106" y="1905"/>
                </a:lnTo>
                <a:lnTo>
                  <a:pt x="211836" y="1397"/>
                </a:lnTo>
                <a:lnTo>
                  <a:pt x="210820" y="1143"/>
                </a:lnTo>
                <a:lnTo>
                  <a:pt x="208788" y="889"/>
                </a:lnTo>
                <a:lnTo>
                  <a:pt x="208280" y="762"/>
                </a:lnTo>
                <a:lnTo>
                  <a:pt x="204724" y="508"/>
                </a:lnTo>
                <a:lnTo>
                  <a:pt x="191897" y="0"/>
                </a:lnTo>
                <a:lnTo>
                  <a:pt x="188722" y="635"/>
                </a:lnTo>
                <a:lnTo>
                  <a:pt x="181267" y="4051"/>
                </a:lnTo>
                <a:lnTo>
                  <a:pt x="161036" y="3810"/>
                </a:lnTo>
                <a:lnTo>
                  <a:pt x="157607" y="4572"/>
                </a:lnTo>
                <a:lnTo>
                  <a:pt x="146748" y="10160"/>
                </a:lnTo>
                <a:lnTo>
                  <a:pt x="120015" y="10160"/>
                </a:lnTo>
                <a:lnTo>
                  <a:pt x="116078" y="11176"/>
                </a:lnTo>
                <a:lnTo>
                  <a:pt x="103479" y="18796"/>
                </a:lnTo>
                <a:lnTo>
                  <a:pt x="40005" y="18796"/>
                </a:lnTo>
                <a:lnTo>
                  <a:pt x="31369" y="18923"/>
                </a:lnTo>
                <a:lnTo>
                  <a:pt x="18669" y="18923"/>
                </a:lnTo>
                <a:lnTo>
                  <a:pt x="7493" y="19050"/>
                </a:lnTo>
                <a:lnTo>
                  <a:pt x="5080" y="19050"/>
                </a:lnTo>
                <a:lnTo>
                  <a:pt x="2794" y="20320"/>
                </a:lnTo>
                <a:lnTo>
                  <a:pt x="1524" y="22352"/>
                </a:lnTo>
                <a:lnTo>
                  <a:pt x="127" y="24384"/>
                </a:lnTo>
                <a:lnTo>
                  <a:pt x="0" y="26924"/>
                </a:lnTo>
                <a:lnTo>
                  <a:pt x="889" y="29210"/>
                </a:lnTo>
                <a:lnTo>
                  <a:pt x="3429" y="35052"/>
                </a:lnTo>
                <a:lnTo>
                  <a:pt x="4064" y="36703"/>
                </a:lnTo>
                <a:lnTo>
                  <a:pt x="5715" y="37846"/>
                </a:lnTo>
                <a:lnTo>
                  <a:pt x="9525" y="37846"/>
                </a:lnTo>
                <a:lnTo>
                  <a:pt x="11176" y="36703"/>
                </a:lnTo>
                <a:lnTo>
                  <a:pt x="11938" y="35052"/>
                </a:lnTo>
                <a:lnTo>
                  <a:pt x="12484" y="33718"/>
                </a:lnTo>
                <a:lnTo>
                  <a:pt x="18669" y="33782"/>
                </a:lnTo>
                <a:lnTo>
                  <a:pt x="31369" y="33782"/>
                </a:lnTo>
                <a:lnTo>
                  <a:pt x="40005" y="33909"/>
                </a:lnTo>
                <a:lnTo>
                  <a:pt x="105537" y="33909"/>
                </a:lnTo>
                <a:lnTo>
                  <a:pt x="109474" y="32893"/>
                </a:lnTo>
                <a:lnTo>
                  <a:pt x="115582" y="29210"/>
                </a:lnTo>
                <a:lnTo>
                  <a:pt x="122135" y="25273"/>
                </a:lnTo>
                <a:lnTo>
                  <a:pt x="148463" y="25273"/>
                </a:lnTo>
                <a:lnTo>
                  <a:pt x="151892" y="24384"/>
                </a:lnTo>
                <a:lnTo>
                  <a:pt x="152133" y="24257"/>
                </a:lnTo>
                <a:lnTo>
                  <a:pt x="160350" y="19939"/>
                </a:lnTo>
                <a:lnTo>
                  <a:pt x="162521" y="18796"/>
                </a:lnTo>
                <a:lnTo>
                  <a:pt x="162763" y="18669"/>
                </a:lnTo>
                <a:lnTo>
                  <a:pt x="182753" y="18415"/>
                </a:lnTo>
                <a:lnTo>
                  <a:pt x="185280" y="17780"/>
                </a:lnTo>
                <a:lnTo>
                  <a:pt x="185801" y="17653"/>
                </a:lnTo>
                <a:lnTo>
                  <a:pt x="193205" y="13843"/>
                </a:lnTo>
                <a:lnTo>
                  <a:pt x="204470" y="13335"/>
                </a:lnTo>
                <a:lnTo>
                  <a:pt x="204724" y="13335"/>
                </a:lnTo>
                <a:lnTo>
                  <a:pt x="208280" y="13081"/>
                </a:lnTo>
                <a:lnTo>
                  <a:pt x="208788" y="12954"/>
                </a:lnTo>
                <a:lnTo>
                  <a:pt x="210820" y="12700"/>
                </a:lnTo>
                <a:lnTo>
                  <a:pt x="211836" y="12446"/>
                </a:lnTo>
                <a:lnTo>
                  <a:pt x="213106" y="11938"/>
                </a:lnTo>
                <a:lnTo>
                  <a:pt x="214287" y="11049"/>
                </a:lnTo>
                <a:lnTo>
                  <a:pt x="215468" y="10160"/>
                </a:lnTo>
                <a:lnTo>
                  <a:pt x="215646" y="10033"/>
                </a:lnTo>
                <a:lnTo>
                  <a:pt x="215900" y="9779"/>
                </a:lnTo>
                <a:lnTo>
                  <a:pt x="217170" y="8001"/>
                </a:lnTo>
                <a:lnTo>
                  <a:pt x="217170" y="5842"/>
                </a:lnTo>
                <a:close/>
              </a:path>
              <a:path extrusionOk="0" h="85089" w="239395">
                <a:moveTo>
                  <a:pt x="238887" y="62230"/>
                </a:moveTo>
                <a:lnTo>
                  <a:pt x="237744" y="60960"/>
                </a:lnTo>
                <a:lnTo>
                  <a:pt x="236093" y="60833"/>
                </a:lnTo>
                <a:lnTo>
                  <a:pt x="228219" y="60071"/>
                </a:lnTo>
                <a:lnTo>
                  <a:pt x="226187" y="60579"/>
                </a:lnTo>
                <a:lnTo>
                  <a:pt x="218236" y="64884"/>
                </a:lnTo>
                <a:lnTo>
                  <a:pt x="210439" y="64135"/>
                </a:lnTo>
                <a:lnTo>
                  <a:pt x="206629" y="65278"/>
                </a:lnTo>
                <a:lnTo>
                  <a:pt x="198602" y="71640"/>
                </a:lnTo>
                <a:lnTo>
                  <a:pt x="191135" y="71247"/>
                </a:lnTo>
                <a:lnTo>
                  <a:pt x="180213" y="70993"/>
                </a:lnTo>
                <a:lnTo>
                  <a:pt x="158115" y="70739"/>
                </a:lnTo>
                <a:lnTo>
                  <a:pt x="101600" y="70739"/>
                </a:lnTo>
                <a:lnTo>
                  <a:pt x="92964" y="70866"/>
                </a:lnTo>
                <a:lnTo>
                  <a:pt x="68072" y="70866"/>
                </a:lnTo>
                <a:lnTo>
                  <a:pt x="51955" y="71120"/>
                </a:lnTo>
                <a:lnTo>
                  <a:pt x="46367" y="71310"/>
                </a:lnTo>
                <a:lnTo>
                  <a:pt x="46367" y="78232"/>
                </a:lnTo>
                <a:lnTo>
                  <a:pt x="45339" y="78740"/>
                </a:lnTo>
                <a:lnTo>
                  <a:pt x="46355" y="78232"/>
                </a:lnTo>
                <a:lnTo>
                  <a:pt x="46367" y="71310"/>
                </a:lnTo>
                <a:lnTo>
                  <a:pt x="37744" y="71589"/>
                </a:lnTo>
                <a:lnTo>
                  <a:pt x="36322" y="71628"/>
                </a:lnTo>
                <a:lnTo>
                  <a:pt x="33528" y="74549"/>
                </a:lnTo>
                <a:lnTo>
                  <a:pt x="33566" y="75755"/>
                </a:lnTo>
                <a:lnTo>
                  <a:pt x="33147" y="77089"/>
                </a:lnTo>
                <a:lnTo>
                  <a:pt x="33680" y="78994"/>
                </a:lnTo>
                <a:lnTo>
                  <a:pt x="33782" y="81534"/>
                </a:lnTo>
                <a:lnTo>
                  <a:pt x="36576" y="84328"/>
                </a:lnTo>
                <a:lnTo>
                  <a:pt x="40005" y="84213"/>
                </a:lnTo>
                <a:lnTo>
                  <a:pt x="39878" y="84201"/>
                </a:lnTo>
                <a:lnTo>
                  <a:pt x="43688" y="84201"/>
                </a:lnTo>
                <a:lnTo>
                  <a:pt x="40005" y="84213"/>
                </a:lnTo>
                <a:lnTo>
                  <a:pt x="51689" y="84582"/>
                </a:lnTo>
                <a:lnTo>
                  <a:pt x="68072" y="84836"/>
                </a:lnTo>
                <a:lnTo>
                  <a:pt x="92964" y="84836"/>
                </a:lnTo>
                <a:lnTo>
                  <a:pt x="101600" y="84963"/>
                </a:lnTo>
                <a:lnTo>
                  <a:pt x="158115" y="84963"/>
                </a:lnTo>
                <a:lnTo>
                  <a:pt x="180213" y="84709"/>
                </a:lnTo>
                <a:lnTo>
                  <a:pt x="212344" y="74777"/>
                </a:lnTo>
                <a:lnTo>
                  <a:pt x="219710" y="74168"/>
                </a:lnTo>
                <a:lnTo>
                  <a:pt x="221513" y="73406"/>
                </a:lnTo>
                <a:lnTo>
                  <a:pt x="222123" y="73152"/>
                </a:lnTo>
                <a:lnTo>
                  <a:pt x="222275" y="73025"/>
                </a:lnTo>
                <a:lnTo>
                  <a:pt x="229285" y="67437"/>
                </a:lnTo>
                <a:lnTo>
                  <a:pt x="229412" y="67348"/>
                </a:lnTo>
                <a:lnTo>
                  <a:pt x="237744" y="66675"/>
                </a:lnTo>
                <a:lnTo>
                  <a:pt x="238772" y="65532"/>
                </a:lnTo>
                <a:lnTo>
                  <a:pt x="238887" y="6223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90" name="Google Shape;590;p48"/>
          <p:cNvPicPr preferRelativeResize="0"/>
          <p:nvPr/>
        </p:nvPicPr>
        <p:blipFill rotWithShape="1">
          <a:blip r:embed="rId55">
            <a:alphaModFix/>
          </a:blip>
          <a:srcRect b="0" l="0" r="0" t="0"/>
          <a:stretch/>
        </p:blipFill>
        <p:spPr>
          <a:xfrm>
            <a:off x="8303132" y="1746376"/>
            <a:ext cx="379475" cy="266700"/>
          </a:xfrm>
          <a:prstGeom prst="rect">
            <a:avLst/>
          </a:prstGeom>
          <a:noFill/>
          <a:ln>
            <a:noFill/>
          </a:ln>
        </p:spPr>
      </p:pic>
      <p:pic>
        <p:nvPicPr>
          <p:cNvPr id="591" name="Google Shape;591;p48"/>
          <p:cNvPicPr preferRelativeResize="0"/>
          <p:nvPr/>
        </p:nvPicPr>
        <p:blipFill rotWithShape="1">
          <a:blip r:embed="rId56">
            <a:alphaModFix/>
          </a:blip>
          <a:srcRect b="0" l="0" r="0" t="0"/>
          <a:stretch/>
        </p:blipFill>
        <p:spPr>
          <a:xfrm>
            <a:off x="8525764" y="2589910"/>
            <a:ext cx="362076" cy="236220"/>
          </a:xfrm>
          <a:prstGeom prst="rect">
            <a:avLst/>
          </a:prstGeom>
          <a:noFill/>
          <a:ln>
            <a:noFill/>
          </a:ln>
        </p:spPr>
      </p:pic>
      <p:pic>
        <p:nvPicPr>
          <p:cNvPr id="592" name="Google Shape;592;p48"/>
          <p:cNvPicPr preferRelativeResize="0"/>
          <p:nvPr/>
        </p:nvPicPr>
        <p:blipFill rotWithShape="1">
          <a:blip r:embed="rId57">
            <a:alphaModFix/>
          </a:blip>
          <a:srcRect b="0" l="0" r="0" t="0"/>
          <a:stretch/>
        </p:blipFill>
        <p:spPr>
          <a:xfrm>
            <a:off x="8803702" y="3404742"/>
            <a:ext cx="38164" cy="199771"/>
          </a:xfrm>
          <a:prstGeom prst="rect">
            <a:avLst/>
          </a:prstGeom>
          <a:noFill/>
          <a:ln>
            <a:noFill/>
          </a:ln>
        </p:spPr>
      </p:pic>
      <p:pic>
        <p:nvPicPr>
          <p:cNvPr id="593" name="Google Shape;593;p48"/>
          <p:cNvPicPr preferRelativeResize="0"/>
          <p:nvPr/>
        </p:nvPicPr>
        <p:blipFill rotWithShape="1">
          <a:blip r:embed="rId58">
            <a:alphaModFix/>
          </a:blip>
          <a:srcRect b="0" l="0" r="0" t="0"/>
          <a:stretch/>
        </p:blipFill>
        <p:spPr>
          <a:xfrm>
            <a:off x="8301101" y="3367785"/>
            <a:ext cx="182118" cy="408939"/>
          </a:xfrm>
          <a:prstGeom prst="rect">
            <a:avLst/>
          </a:prstGeom>
          <a:noFill/>
          <a:ln>
            <a:noFill/>
          </a:ln>
        </p:spPr>
      </p:pic>
      <p:pic>
        <p:nvPicPr>
          <p:cNvPr id="594" name="Google Shape;594;p48"/>
          <p:cNvPicPr preferRelativeResize="0"/>
          <p:nvPr/>
        </p:nvPicPr>
        <p:blipFill rotWithShape="1">
          <a:blip r:embed="rId59">
            <a:alphaModFix/>
          </a:blip>
          <a:srcRect b="0" l="0" r="0" t="0"/>
          <a:stretch/>
        </p:blipFill>
        <p:spPr>
          <a:xfrm>
            <a:off x="8546718" y="3350895"/>
            <a:ext cx="190626" cy="368299"/>
          </a:xfrm>
          <a:prstGeom prst="rect">
            <a:avLst/>
          </a:prstGeom>
          <a:noFill/>
          <a:ln>
            <a:noFill/>
          </a:ln>
        </p:spPr>
      </p:pic>
      <p:pic>
        <p:nvPicPr>
          <p:cNvPr id="595" name="Google Shape;595;p48"/>
          <p:cNvPicPr preferRelativeResize="0"/>
          <p:nvPr/>
        </p:nvPicPr>
        <p:blipFill rotWithShape="1">
          <a:blip r:embed="rId60">
            <a:alphaModFix/>
          </a:blip>
          <a:srcRect b="0" l="0" r="0" t="0"/>
          <a:stretch/>
        </p:blipFill>
        <p:spPr>
          <a:xfrm>
            <a:off x="8982690" y="3490086"/>
            <a:ext cx="66552" cy="188213"/>
          </a:xfrm>
          <a:prstGeom prst="rect">
            <a:avLst/>
          </a:prstGeom>
          <a:noFill/>
          <a:ln>
            <a:noFill/>
          </a:ln>
        </p:spPr>
      </p:pic>
      <p:pic>
        <p:nvPicPr>
          <p:cNvPr id="596" name="Google Shape;596;p48"/>
          <p:cNvPicPr preferRelativeResize="0"/>
          <p:nvPr/>
        </p:nvPicPr>
        <p:blipFill rotWithShape="1">
          <a:blip r:embed="rId61">
            <a:alphaModFix/>
          </a:blip>
          <a:srcRect b="0" l="0" r="0" t="0"/>
          <a:stretch/>
        </p:blipFill>
        <p:spPr>
          <a:xfrm>
            <a:off x="9164446" y="3392296"/>
            <a:ext cx="218821" cy="209168"/>
          </a:xfrm>
          <a:prstGeom prst="rect">
            <a:avLst/>
          </a:prstGeom>
          <a:noFill/>
          <a:ln>
            <a:noFill/>
          </a:ln>
        </p:spPr>
      </p:pic>
      <p:pic>
        <p:nvPicPr>
          <p:cNvPr id="597" name="Google Shape;597;p48"/>
          <p:cNvPicPr preferRelativeResize="0"/>
          <p:nvPr/>
        </p:nvPicPr>
        <p:blipFill rotWithShape="1">
          <a:blip r:embed="rId62">
            <a:alphaModFix/>
          </a:blip>
          <a:srcRect b="0" l="0" r="0" t="0"/>
          <a:stretch/>
        </p:blipFill>
        <p:spPr>
          <a:xfrm>
            <a:off x="9453118" y="3471290"/>
            <a:ext cx="39370" cy="148971"/>
          </a:xfrm>
          <a:prstGeom prst="rect">
            <a:avLst/>
          </a:prstGeom>
          <a:noFill/>
          <a:ln>
            <a:noFill/>
          </a:ln>
        </p:spPr>
      </p:pic>
      <p:pic>
        <p:nvPicPr>
          <p:cNvPr id="598" name="Google Shape;598;p48"/>
          <p:cNvPicPr preferRelativeResize="0"/>
          <p:nvPr/>
        </p:nvPicPr>
        <p:blipFill rotWithShape="1">
          <a:blip r:embed="rId63">
            <a:alphaModFix/>
          </a:blip>
          <a:srcRect b="0" l="0" r="0" t="0"/>
          <a:stretch/>
        </p:blipFill>
        <p:spPr>
          <a:xfrm>
            <a:off x="9670288" y="3379342"/>
            <a:ext cx="41147" cy="173228"/>
          </a:xfrm>
          <a:prstGeom prst="rect">
            <a:avLst/>
          </a:prstGeom>
          <a:noFill/>
          <a:ln>
            <a:noFill/>
          </a:ln>
        </p:spPr>
      </p:pic>
      <p:pic>
        <p:nvPicPr>
          <p:cNvPr id="599" name="Google Shape;599;p48"/>
          <p:cNvPicPr preferRelativeResize="0"/>
          <p:nvPr/>
        </p:nvPicPr>
        <p:blipFill rotWithShape="1">
          <a:blip r:embed="rId64">
            <a:alphaModFix/>
          </a:blip>
          <a:srcRect b="0" l="0" r="0" t="0"/>
          <a:stretch/>
        </p:blipFill>
        <p:spPr>
          <a:xfrm>
            <a:off x="9786746" y="3299459"/>
            <a:ext cx="287781" cy="339089"/>
          </a:xfrm>
          <a:prstGeom prst="rect">
            <a:avLst/>
          </a:prstGeom>
          <a:noFill/>
          <a:ln>
            <a:noFill/>
          </a:ln>
        </p:spPr>
      </p:pic>
      <p:pic>
        <p:nvPicPr>
          <p:cNvPr id="600" name="Google Shape;600;p48"/>
          <p:cNvPicPr preferRelativeResize="0"/>
          <p:nvPr/>
        </p:nvPicPr>
        <p:blipFill rotWithShape="1">
          <a:blip r:embed="rId65">
            <a:alphaModFix/>
          </a:blip>
          <a:srcRect b="0" l="0" r="0" t="0"/>
          <a:stretch/>
        </p:blipFill>
        <p:spPr>
          <a:xfrm>
            <a:off x="10253091" y="3301619"/>
            <a:ext cx="259206" cy="342772"/>
          </a:xfrm>
          <a:prstGeom prst="rect">
            <a:avLst/>
          </a:prstGeom>
          <a:noFill/>
          <a:ln>
            <a:noFill/>
          </a:ln>
        </p:spPr>
      </p:pic>
      <p:sp>
        <p:nvSpPr>
          <p:cNvPr id="601" name="Google Shape;601;p48"/>
          <p:cNvSpPr/>
          <p:nvPr/>
        </p:nvSpPr>
        <p:spPr>
          <a:xfrm>
            <a:off x="10627741" y="3364103"/>
            <a:ext cx="24765" cy="213995"/>
          </a:xfrm>
          <a:custGeom>
            <a:rect b="b" l="l" r="r" t="t"/>
            <a:pathLst>
              <a:path extrusionOk="0" h="213995" w="24765">
                <a:moveTo>
                  <a:pt x="7842" y="185206"/>
                </a:moveTo>
                <a:lnTo>
                  <a:pt x="4317" y="189737"/>
                </a:lnTo>
                <a:lnTo>
                  <a:pt x="3175" y="191262"/>
                </a:lnTo>
                <a:lnTo>
                  <a:pt x="2666" y="193294"/>
                </a:lnTo>
                <a:lnTo>
                  <a:pt x="2920" y="195325"/>
                </a:lnTo>
                <a:lnTo>
                  <a:pt x="7111" y="211200"/>
                </a:lnTo>
                <a:lnTo>
                  <a:pt x="8254" y="213360"/>
                </a:lnTo>
                <a:lnTo>
                  <a:pt x="9143" y="213868"/>
                </a:lnTo>
                <a:lnTo>
                  <a:pt x="11175" y="213868"/>
                </a:lnTo>
                <a:lnTo>
                  <a:pt x="12064" y="213360"/>
                </a:lnTo>
                <a:lnTo>
                  <a:pt x="13207" y="211327"/>
                </a:lnTo>
                <a:lnTo>
                  <a:pt x="14350" y="208914"/>
                </a:lnTo>
                <a:lnTo>
                  <a:pt x="15493" y="205232"/>
                </a:lnTo>
                <a:lnTo>
                  <a:pt x="16509" y="201168"/>
                </a:lnTo>
                <a:lnTo>
                  <a:pt x="16636" y="200533"/>
                </a:lnTo>
                <a:lnTo>
                  <a:pt x="16804" y="199389"/>
                </a:lnTo>
                <a:lnTo>
                  <a:pt x="15239" y="199389"/>
                </a:lnTo>
                <a:lnTo>
                  <a:pt x="17399" y="195325"/>
                </a:lnTo>
                <a:lnTo>
                  <a:pt x="19476" y="195325"/>
                </a:lnTo>
                <a:lnTo>
                  <a:pt x="21589" y="193294"/>
                </a:lnTo>
                <a:lnTo>
                  <a:pt x="22859" y="192024"/>
                </a:lnTo>
                <a:lnTo>
                  <a:pt x="23749" y="190119"/>
                </a:lnTo>
                <a:lnTo>
                  <a:pt x="23875" y="188213"/>
                </a:lnTo>
                <a:lnTo>
                  <a:pt x="8000" y="188213"/>
                </a:lnTo>
                <a:lnTo>
                  <a:pt x="7842" y="185206"/>
                </a:lnTo>
                <a:close/>
              </a:path>
              <a:path extrusionOk="0" h="213995" w="24765">
                <a:moveTo>
                  <a:pt x="17399" y="195325"/>
                </a:moveTo>
                <a:lnTo>
                  <a:pt x="15239" y="199389"/>
                </a:lnTo>
                <a:lnTo>
                  <a:pt x="17059" y="197644"/>
                </a:lnTo>
                <a:lnTo>
                  <a:pt x="17399" y="195325"/>
                </a:lnTo>
                <a:close/>
              </a:path>
              <a:path extrusionOk="0" h="213995" w="24765">
                <a:moveTo>
                  <a:pt x="17059" y="197644"/>
                </a:moveTo>
                <a:lnTo>
                  <a:pt x="15239" y="199389"/>
                </a:lnTo>
                <a:lnTo>
                  <a:pt x="16804" y="199389"/>
                </a:lnTo>
                <a:lnTo>
                  <a:pt x="17059" y="197644"/>
                </a:lnTo>
                <a:close/>
              </a:path>
              <a:path extrusionOk="0" h="213995" w="24765">
                <a:moveTo>
                  <a:pt x="19476" y="195325"/>
                </a:moveTo>
                <a:lnTo>
                  <a:pt x="17399" y="195325"/>
                </a:lnTo>
                <a:lnTo>
                  <a:pt x="17059" y="197644"/>
                </a:lnTo>
                <a:lnTo>
                  <a:pt x="19476" y="195325"/>
                </a:lnTo>
                <a:close/>
              </a:path>
              <a:path extrusionOk="0" h="213995" w="24765">
                <a:moveTo>
                  <a:pt x="9651" y="182880"/>
                </a:moveTo>
                <a:lnTo>
                  <a:pt x="7842" y="185206"/>
                </a:lnTo>
                <a:lnTo>
                  <a:pt x="8000" y="188213"/>
                </a:lnTo>
                <a:lnTo>
                  <a:pt x="9651" y="182880"/>
                </a:lnTo>
                <a:close/>
              </a:path>
              <a:path extrusionOk="0" h="213995" w="24765">
                <a:moveTo>
                  <a:pt x="24156" y="182880"/>
                </a:moveTo>
                <a:lnTo>
                  <a:pt x="9651" y="182880"/>
                </a:lnTo>
                <a:lnTo>
                  <a:pt x="8000" y="188213"/>
                </a:lnTo>
                <a:lnTo>
                  <a:pt x="23875" y="188213"/>
                </a:lnTo>
                <a:lnTo>
                  <a:pt x="24156" y="182880"/>
                </a:lnTo>
                <a:close/>
              </a:path>
              <a:path extrusionOk="0" h="213995" w="24765">
                <a:moveTo>
                  <a:pt x="24256" y="31750"/>
                </a:moveTo>
                <a:lnTo>
                  <a:pt x="7619" y="31750"/>
                </a:lnTo>
                <a:lnTo>
                  <a:pt x="9016" y="36575"/>
                </a:lnTo>
                <a:lnTo>
                  <a:pt x="7522" y="36575"/>
                </a:lnTo>
                <a:lnTo>
                  <a:pt x="7365" y="44323"/>
                </a:lnTo>
                <a:lnTo>
                  <a:pt x="7373" y="171831"/>
                </a:lnTo>
                <a:lnTo>
                  <a:pt x="7619" y="180721"/>
                </a:lnTo>
                <a:lnTo>
                  <a:pt x="7842" y="185206"/>
                </a:lnTo>
                <a:lnTo>
                  <a:pt x="9651" y="182880"/>
                </a:lnTo>
                <a:lnTo>
                  <a:pt x="24156" y="182880"/>
                </a:lnTo>
                <a:lnTo>
                  <a:pt x="24264" y="180721"/>
                </a:lnTo>
                <a:lnTo>
                  <a:pt x="24510" y="171831"/>
                </a:lnTo>
                <a:lnTo>
                  <a:pt x="24764" y="152400"/>
                </a:lnTo>
                <a:lnTo>
                  <a:pt x="24637" y="59182"/>
                </a:lnTo>
                <a:lnTo>
                  <a:pt x="24510" y="44323"/>
                </a:lnTo>
                <a:lnTo>
                  <a:pt x="24354" y="36575"/>
                </a:lnTo>
                <a:lnTo>
                  <a:pt x="9016" y="36575"/>
                </a:lnTo>
                <a:lnTo>
                  <a:pt x="7565" y="34459"/>
                </a:lnTo>
                <a:lnTo>
                  <a:pt x="24311" y="34459"/>
                </a:lnTo>
                <a:lnTo>
                  <a:pt x="24256" y="31750"/>
                </a:lnTo>
                <a:close/>
              </a:path>
              <a:path extrusionOk="0" h="213995" w="24765">
                <a:moveTo>
                  <a:pt x="7619" y="31750"/>
                </a:moveTo>
                <a:lnTo>
                  <a:pt x="7565" y="34459"/>
                </a:lnTo>
                <a:lnTo>
                  <a:pt x="9016" y="36575"/>
                </a:lnTo>
                <a:lnTo>
                  <a:pt x="7619" y="31750"/>
                </a:lnTo>
                <a:close/>
              </a:path>
              <a:path extrusionOk="0" h="213995" w="24765">
                <a:moveTo>
                  <a:pt x="8127" y="0"/>
                </a:moveTo>
                <a:lnTo>
                  <a:pt x="126" y="20700"/>
                </a:lnTo>
                <a:lnTo>
                  <a:pt x="0" y="22479"/>
                </a:lnTo>
                <a:lnTo>
                  <a:pt x="507" y="24257"/>
                </a:lnTo>
                <a:lnTo>
                  <a:pt x="1524" y="25654"/>
                </a:lnTo>
                <a:lnTo>
                  <a:pt x="7565" y="34459"/>
                </a:lnTo>
                <a:lnTo>
                  <a:pt x="7619" y="31750"/>
                </a:lnTo>
                <a:lnTo>
                  <a:pt x="24256" y="31750"/>
                </a:lnTo>
                <a:lnTo>
                  <a:pt x="22732" y="26924"/>
                </a:lnTo>
                <a:lnTo>
                  <a:pt x="18287" y="20700"/>
                </a:lnTo>
                <a:lnTo>
                  <a:pt x="16636" y="20700"/>
                </a:lnTo>
                <a:lnTo>
                  <a:pt x="15112" y="16256"/>
                </a:lnTo>
                <a:lnTo>
                  <a:pt x="15572" y="16256"/>
                </a:lnTo>
                <a:lnTo>
                  <a:pt x="13461" y="14732"/>
                </a:lnTo>
                <a:lnTo>
                  <a:pt x="12510" y="13984"/>
                </a:lnTo>
                <a:lnTo>
                  <a:pt x="12318" y="13970"/>
                </a:lnTo>
                <a:lnTo>
                  <a:pt x="10159" y="13335"/>
                </a:lnTo>
                <a:lnTo>
                  <a:pt x="14023" y="12369"/>
                </a:lnTo>
                <a:lnTo>
                  <a:pt x="16001" y="7620"/>
                </a:lnTo>
                <a:lnTo>
                  <a:pt x="21172" y="7620"/>
                </a:lnTo>
                <a:lnTo>
                  <a:pt x="19938" y="6604"/>
                </a:lnTo>
                <a:lnTo>
                  <a:pt x="18160" y="5207"/>
                </a:lnTo>
                <a:lnTo>
                  <a:pt x="16890" y="4318"/>
                </a:lnTo>
                <a:lnTo>
                  <a:pt x="16213" y="4063"/>
                </a:lnTo>
                <a:lnTo>
                  <a:pt x="15239" y="4063"/>
                </a:lnTo>
                <a:lnTo>
                  <a:pt x="13588" y="3048"/>
                </a:lnTo>
                <a:lnTo>
                  <a:pt x="14145" y="3048"/>
                </a:lnTo>
                <a:lnTo>
                  <a:pt x="13461" y="2412"/>
                </a:lnTo>
                <a:lnTo>
                  <a:pt x="11302" y="508"/>
                </a:lnTo>
                <a:lnTo>
                  <a:pt x="8127" y="0"/>
                </a:lnTo>
                <a:close/>
              </a:path>
              <a:path extrusionOk="0" h="213995" w="24765">
                <a:moveTo>
                  <a:pt x="15112" y="16256"/>
                </a:moveTo>
                <a:lnTo>
                  <a:pt x="16636" y="20700"/>
                </a:lnTo>
                <a:lnTo>
                  <a:pt x="16541" y="18255"/>
                </a:lnTo>
                <a:lnTo>
                  <a:pt x="15112" y="16256"/>
                </a:lnTo>
                <a:close/>
              </a:path>
              <a:path extrusionOk="0" h="213995" w="24765">
                <a:moveTo>
                  <a:pt x="16541" y="18255"/>
                </a:moveTo>
                <a:lnTo>
                  <a:pt x="16636" y="20700"/>
                </a:lnTo>
                <a:lnTo>
                  <a:pt x="18287" y="20700"/>
                </a:lnTo>
                <a:lnTo>
                  <a:pt x="16541" y="18255"/>
                </a:lnTo>
                <a:close/>
              </a:path>
              <a:path extrusionOk="0" h="213995" w="24765">
                <a:moveTo>
                  <a:pt x="15572" y="16256"/>
                </a:moveTo>
                <a:lnTo>
                  <a:pt x="15112" y="16256"/>
                </a:lnTo>
                <a:lnTo>
                  <a:pt x="16541" y="18255"/>
                </a:lnTo>
                <a:lnTo>
                  <a:pt x="16467" y="16383"/>
                </a:lnTo>
                <a:lnTo>
                  <a:pt x="15748" y="16383"/>
                </a:lnTo>
                <a:lnTo>
                  <a:pt x="15572" y="16256"/>
                </a:lnTo>
                <a:close/>
              </a:path>
              <a:path extrusionOk="0" h="213995" w="24765">
                <a:moveTo>
                  <a:pt x="12510" y="13984"/>
                </a:moveTo>
                <a:lnTo>
                  <a:pt x="13461" y="14732"/>
                </a:lnTo>
                <a:lnTo>
                  <a:pt x="15748" y="16383"/>
                </a:lnTo>
                <a:lnTo>
                  <a:pt x="16464" y="16297"/>
                </a:lnTo>
                <a:lnTo>
                  <a:pt x="16382" y="14224"/>
                </a:lnTo>
                <a:lnTo>
                  <a:pt x="13588" y="14224"/>
                </a:lnTo>
                <a:lnTo>
                  <a:pt x="12510" y="13984"/>
                </a:lnTo>
                <a:close/>
              </a:path>
              <a:path extrusionOk="0" h="213995" w="24765">
                <a:moveTo>
                  <a:pt x="16464" y="16297"/>
                </a:moveTo>
                <a:lnTo>
                  <a:pt x="15748" y="16383"/>
                </a:lnTo>
                <a:lnTo>
                  <a:pt x="16467" y="16383"/>
                </a:lnTo>
                <a:close/>
              </a:path>
              <a:path extrusionOk="0" h="213995" w="24765">
                <a:moveTo>
                  <a:pt x="21172" y="7620"/>
                </a:moveTo>
                <a:lnTo>
                  <a:pt x="16001" y="7620"/>
                </a:lnTo>
                <a:lnTo>
                  <a:pt x="16353" y="13716"/>
                </a:lnTo>
                <a:lnTo>
                  <a:pt x="16464" y="16297"/>
                </a:lnTo>
                <a:lnTo>
                  <a:pt x="18923" y="16001"/>
                </a:lnTo>
                <a:lnTo>
                  <a:pt x="22478" y="11684"/>
                </a:lnTo>
                <a:lnTo>
                  <a:pt x="22098" y="8382"/>
                </a:lnTo>
                <a:lnTo>
                  <a:pt x="21172" y="7620"/>
                </a:lnTo>
                <a:close/>
              </a:path>
              <a:path extrusionOk="0" h="213995" w="24765">
                <a:moveTo>
                  <a:pt x="11683" y="13335"/>
                </a:moveTo>
                <a:lnTo>
                  <a:pt x="12510" y="13984"/>
                </a:lnTo>
                <a:lnTo>
                  <a:pt x="13588" y="14224"/>
                </a:lnTo>
                <a:lnTo>
                  <a:pt x="11683" y="13335"/>
                </a:lnTo>
                <a:close/>
              </a:path>
              <a:path extrusionOk="0" h="213995" w="24765">
                <a:moveTo>
                  <a:pt x="13620" y="13335"/>
                </a:moveTo>
                <a:lnTo>
                  <a:pt x="11683" y="13335"/>
                </a:lnTo>
                <a:lnTo>
                  <a:pt x="13588" y="14224"/>
                </a:lnTo>
                <a:lnTo>
                  <a:pt x="16382" y="14224"/>
                </a:lnTo>
                <a:lnTo>
                  <a:pt x="16353" y="13716"/>
                </a:lnTo>
                <a:lnTo>
                  <a:pt x="13461" y="13716"/>
                </a:lnTo>
                <a:lnTo>
                  <a:pt x="13620" y="13335"/>
                </a:lnTo>
                <a:close/>
              </a:path>
              <a:path extrusionOk="0" h="213995" w="24765">
                <a:moveTo>
                  <a:pt x="14023" y="12369"/>
                </a:moveTo>
                <a:lnTo>
                  <a:pt x="10159" y="13335"/>
                </a:lnTo>
                <a:lnTo>
                  <a:pt x="12318" y="13970"/>
                </a:lnTo>
                <a:lnTo>
                  <a:pt x="12510" y="13984"/>
                </a:lnTo>
                <a:lnTo>
                  <a:pt x="11683" y="13335"/>
                </a:lnTo>
                <a:lnTo>
                  <a:pt x="13620" y="13335"/>
                </a:lnTo>
                <a:lnTo>
                  <a:pt x="14023" y="12369"/>
                </a:lnTo>
                <a:close/>
              </a:path>
              <a:path extrusionOk="0" h="213995" w="24765">
                <a:moveTo>
                  <a:pt x="15239" y="12064"/>
                </a:moveTo>
                <a:lnTo>
                  <a:pt x="14023" y="12369"/>
                </a:lnTo>
                <a:lnTo>
                  <a:pt x="13461" y="13716"/>
                </a:lnTo>
                <a:lnTo>
                  <a:pt x="15239" y="12064"/>
                </a:lnTo>
                <a:close/>
              </a:path>
              <a:path extrusionOk="0" h="213995" w="24765">
                <a:moveTo>
                  <a:pt x="16258" y="12064"/>
                </a:moveTo>
                <a:lnTo>
                  <a:pt x="15239" y="12064"/>
                </a:lnTo>
                <a:lnTo>
                  <a:pt x="13461" y="13716"/>
                </a:lnTo>
                <a:lnTo>
                  <a:pt x="16353" y="13716"/>
                </a:lnTo>
                <a:lnTo>
                  <a:pt x="16258" y="12064"/>
                </a:lnTo>
                <a:close/>
              </a:path>
              <a:path extrusionOk="0" h="213995" w="24765">
                <a:moveTo>
                  <a:pt x="16001" y="7620"/>
                </a:moveTo>
                <a:lnTo>
                  <a:pt x="14023" y="12369"/>
                </a:lnTo>
                <a:lnTo>
                  <a:pt x="15239" y="12064"/>
                </a:lnTo>
                <a:lnTo>
                  <a:pt x="16258" y="12064"/>
                </a:lnTo>
                <a:lnTo>
                  <a:pt x="16001" y="7620"/>
                </a:lnTo>
                <a:close/>
              </a:path>
              <a:path extrusionOk="0" h="213995" w="24765">
                <a:moveTo>
                  <a:pt x="13588" y="3048"/>
                </a:moveTo>
                <a:lnTo>
                  <a:pt x="15239" y="4063"/>
                </a:lnTo>
                <a:lnTo>
                  <a:pt x="14589" y="3459"/>
                </a:lnTo>
                <a:lnTo>
                  <a:pt x="13588" y="3048"/>
                </a:lnTo>
                <a:close/>
              </a:path>
              <a:path extrusionOk="0" h="213995" w="24765">
                <a:moveTo>
                  <a:pt x="14589" y="3459"/>
                </a:moveTo>
                <a:lnTo>
                  <a:pt x="15239" y="4063"/>
                </a:lnTo>
                <a:lnTo>
                  <a:pt x="16213" y="4063"/>
                </a:lnTo>
                <a:lnTo>
                  <a:pt x="15875" y="3937"/>
                </a:lnTo>
                <a:lnTo>
                  <a:pt x="14589" y="3459"/>
                </a:lnTo>
                <a:close/>
              </a:path>
              <a:path extrusionOk="0" h="213995" w="24765">
                <a:moveTo>
                  <a:pt x="14145" y="3048"/>
                </a:moveTo>
                <a:lnTo>
                  <a:pt x="13588" y="3048"/>
                </a:lnTo>
                <a:lnTo>
                  <a:pt x="14589" y="3459"/>
                </a:lnTo>
                <a:lnTo>
                  <a:pt x="14145" y="3048"/>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2" name="Google Shape;602;p48"/>
          <p:cNvPicPr preferRelativeResize="0"/>
          <p:nvPr/>
        </p:nvPicPr>
        <p:blipFill rotWithShape="1">
          <a:blip r:embed="rId66">
            <a:alphaModFix/>
          </a:blip>
          <a:srcRect b="0" l="0" r="0" t="0"/>
          <a:stretch/>
        </p:blipFill>
        <p:spPr>
          <a:xfrm>
            <a:off x="10762868" y="3349497"/>
            <a:ext cx="22478" cy="206375"/>
          </a:xfrm>
          <a:prstGeom prst="rect">
            <a:avLst/>
          </a:prstGeom>
          <a:noFill/>
          <a:ln>
            <a:noFill/>
          </a:ln>
        </p:spPr>
      </p:pic>
      <p:pic>
        <p:nvPicPr>
          <p:cNvPr id="603" name="Google Shape;603;p48"/>
          <p:cNvPicPr preferRelativeResize="0"/>
          <p:nvPr/>
        </p:nvPicPr>
        <p:blipFill rotWithShape="1">
          <a:blip r:embed="rId67">
            <a:alphaModFix/>
          </a:blip>
          <a:srcRect b="0" l="0" r="0" t="0"/>
          <a:stretch/>
        </p:blipFill>
        <p:spPr>
          <a:xfrm>
            <a:off x="10894676" y="3420617"/>
            <a:ext cx="51453" cy="148082"/>
          </a:xfrm>
          <a:prstGeom prst="rect">
            <a:avLst/>
          </a:prstGeom>
          <a:noFill/>
          <a:ln>
            <a:noFill/>
          </a:ln>
        </p:spPr>
      </p:pic>
      <p:pic>
        <p:nvPicPr>
          <p:cNvPr id="604" name="Google Shape;604;p48"/>
          <p:cNvPicPr preferRelativeResize="0"/>
          <p:nvPr/>
        </p:nvPicPr>
        <p:blipFill rotWithShape="1">
          <a:blip r:embed="rId68">
            <a:alphaModFix/>
          </a:blip>
          <a:srcRect b="0" l="0" r="0" t="0"/>
          <a:stretch/>
        </p:blipFill>
        <p:spPr>
          <a:xfrm>
            <a:off x="11051413" y="3315715"/>
            <a:ext cx="217169" cy="221361"/>
          </a:xfrm>
          <a:prstGeom prst="rect">
            <a:avLst/>
          </a:prstGeom>
          <a:noFill/>
          <a:ln>
            <a:noFill/>
          </a:ln>
        </p:spPr>
      </p:pic>
      <p:sp>
        <p:nvSpPr>
          <p:cNvPr id="605" name="Google Shape;605;p48"/>
          <p:cNvSpPr/>
          <p:nvPr/>
        </p:nvSpPr>
        <p:spPr>
          <a:xfrm>
            <a:off x="11383790" y="3420745"/>
            <a:ext cx="54610" cy="134620"/>
          </a:xfrm>
          <a:custGeom>
            <a:rect b="b" l="l" r="r" t="t"/>
            <a:pathLst>
              <a:path extrusionOk="0" h="134620" w="54609">
                <a:moveTo>
                  <a:pt x="1124" y="108489"/>
                </a:moveTo>
                <a:lnTo>
                  <a:pt x="362" y="112013"/>
                </a:lnTo>
                <a:lnTo>
                  <a:pt x="108" y="113537"/>
                </a:lnTo>
                <a:lnTo>
                  <a:pt x="0" y="119506"/>
                </a:lnTo>
                <a:lnTo>
                  <a:pt x="489" y="122935"/>
                </a:lnTo>
                <a:lnTo>
                  <a:pt x="616" y="124078"/>
                </a:lnTo>
                <a:lnTo>
                  <a:pt x="6331" y="134492"/>
                </a:lnTo>
                <a:lnTo>
                  <a:pt x="9506" y="134492"/>
                </a:lnTo>
                <a:lnTo>
                  <a:pt x="11030" y="133603"/>
                </a:lnTo>
                <a:lnTo>
                  <a:pt x="11792" y="132206"/>
                </a:lnTo>
                <a:lnTo>
                  <a:pt x="12935" y="130301"/>
                </a:lnTo>
                <a:lnTo>
                  <a:pt x="14078" y="128015"/>
                </a:lnTo>
                <a:lnTo>
                  <a:pt x="14586" y="126745"/>
                </a:lnTo>
                <a:lnTo>
                  <a:pt x="15475" y="122935"/>
                </a:lnTo>
                <a:lnTo>
                  <a:pt x="15843" y="119506"/>
                </a:lnTo>
                <a:lnTo>
                  <a:pt x="16371" y="115696"/>
                </a:lnTo>
                <a:lnTo>
                  <a:pt x="16491" y="114807"/>
                </a:lnTo>
                <a:lnTo>
                  <a:pt x="17380" y="111125"/>
                </a:lnTo>
                <a:lnTo>
                  <a:pt x="17634" y="109092"/>
                </a:lnTo>
                <a:lnTo>
                  <a:pt x="1124" y="109092"/>
                </a:lnTo>
                <a:lnTo>
                  <a:pt x="1124" y="108489"/>
                </a:lnTo>
                <a:close/>
              </a:path>
              <a:path extrusionOk="0" h="134620" w="54609">
                <a:moveTo>
                  <a:pt x="15874" y="119379"/>
                </a:moveTo>
                <a:close/>
              </a:path>
              <a:path extrusionOk="0" h="134620" w="54609">
                <a:moveTo>
                  <a:pt x="16562" y="114807"/>
                </a:moveTo>
                <a:lnTo>
                  <a:pt x="16382" y="115618"/>
                </a:lnTo>
                <a:lnTo>
                  <a:pt x="16562" y="114807"/>
                </a:lnTo>
                <a:close/>
              </a:path>
              <a:path extrusionOk="0" h="134620" w="54609">
                <a:moveTo>
                  <a:pt x="1378" y="107314"/>
                </a:moveTo>
                <a:lnTo>
                  <a:pt x="1214" y="108076"/>
                </a:lnTo>
                <a:lnTo>
                  <a:pt x="1124" y="109092"/>
                </a:lnTo>
                <a:lnTo>
                  <a:pt x="1378" y="107314"/>
                </a:lnTo>
                <a:close/>
              </a:path>
              <a:path extrusionOk="0" h="134620" w="54609">
                <a:moveTo>
                  <a:pt x="16815" y="107314"/>
                </a:moveTo>
                <a:lnTo>
                  <a:pt x="1378" y="107314"/>
                </a:lnTo>
                <a:lnTo>
                  <a:pt x="1124" y="109092"/>
                </a:lnTo>
                <a:lnTo>
                  <a:pt x="17634" y="109092"/>
                </a:lnTo>
                <a:lnTo>
                  <a:pt x="17634" y="108076"/>
                </a:lnTo>
                <a:lnTo>
                  <a:pt x="16618" y="108076"/>
                </a:lnTo>
                <a:lnTo>
                  <a:pt x="16815" y="107314"/>
                </a:lnTo>
                <a:close/>
              </a:path>
              <a:path extrusionOk="0" h="134620" w="54609">
                <a:moveTo>
                  <a:pt x="4426" y="96031"/>
                </a:moveTo>
                <a:lnTo>
                  <a:pt x="2140" y="100075"/>
                </a:lnTo>
                <a:lnTo>
                  <a:pt x="1124" y="104139"/>
                </a:lnTo>
                <a:lnTo>
                  <a:pt x="1124" y="108489"/>
                </a:lnTo>
                <a:lnTo>
                  <a:pt x="1378" y="107314"/>
                </a:lnTo>
                <a:lnTo>
                  <a:pt x="16815" y="107314"/>
                </a:lnTo>
                <a:lnTo>
                  <a:pt x="17634" y="104139"/>
                </a:lnTo>
                <a:lnTo>
                  <a:pt x="18893" y="104139"/>
                </a:lnTo>
                <a:lnTo>
                  <a:pt x="19920" y="102362"/>
                </a:lnTo>
                <a:lnTo>
                  <a:pt x="20936" y="98297"/>
                </a:lnTo>
                <a:lnTo>
                  <a:pt x="4426" y="98297"/>
                </a:lnTo>
                <a:lnTo>
                  <a:pt x="4426" y="96031"/>
                </a:lnTo>
                <a:close/>
              </a:path>
              <a:path extrusionOk="0" h="134620" w="54609">
                <a:moveTo>
                  <a:pt x="17634" y="104139"/>
                </a:moveTo>
                <a:lnTo>
                  <a:pt x="16618" y="108076"/>
                </a:lnTo>
                <a:lnTo>
                  <a:pt x="17634" y="106318"/>
                </a:lnTo>
                <a:lnTo>
                  <a:pt x="17634" y="104139"/>
                </a:lnTo>
                <a:close/>
              </a:path>
              <a:path extrusionOk="0" h="134620" w="54609">
                <a:moveTo>
                  <a:pt x="17634" y="106318"/>
                </a:moveTo>
                <a:lnTo>
                  <a:pt x="16618" y="108076"/>
                </a:lnTo>
                <a:lnTo>
                  <a:pt x="17634" y="108076"/>
                </a:lnTo>
                <a:lnTo>
                  <a:pt x="17634" y="106318"/>
                </a:lnTo>
                <a:close/>
              </a:path>
              <a:path extrusionOk="0" h="134620" w="54609">
                <a:moveTo>
                  <a:pt x="18893" y="104139"/>
                </a:moveTo>
                <a:lnTo>
                  <a:pt x="17634" y="104139"/>
                </a:lnTo>
                <a:lnTo>
                  <a:pt x="17634" y="106318"/>
                </a:lnTo>
                <a:lnTo>
                  <a:pt x="18893" y="104139"/>
                </a:lnTo>
                <a:close/>
              </a:path>
              <a:path extrusionOk="0" h="134620" w="54609">
                <a:moveTo>
                  <a:pt x="5442" y="94233"/>
                </a:moveTo>
                <a:lnTo>
                  <a:pt x="4426" y="96031"/>
                </a:lnTo>
                <a:lnTo>
                  <a:pt x="4426" y="98297"/>
                </a:lnTo>
                <a:lnTo>
                  <a:pt x="5442" y="94233"/>
                </a:lnTo>
                <a:close/>
              </a:path>
              <a:path extrusionOk="0" h="134620" w="54609">
                <a:moveTo>
                  <a:pt x="20359" y="94233"/>
                </a:moveTo>
                <a:lnTo>
                  <a:pt x="5442" y="94233"/>
                </a:lnTo>
                <a:lnTo>
                  <a:pt x="4426" y="98297"/>
                </a:lnTo>
                <a:lnTo>
                  <a:pt x="20936" y="98297"/>
                </a:lnTo>
                <a:lnTo>
                  <a:pt x="20936" y="97662"/>
                </a:lnTo>
                <a:lnTo>
                  <a:pt x="19158" y="97662"/>
                </a:lnTo>
                <a:lnTo>
                  <a:pt x="20359" y="94233"/>
                </a:lnTo>
                <a:close/>
              </a:path>
              <a:path extrusionOk="0" h="134620" w="54609">
                <a:moveTo>
                  <a:pt x="20936" y="92582"/>
                </a:moveTo>
                <a:lnTo>
                  <a:pt x="19158" y="97662"/>
                </a:lnTo>
                <a:lnTo>
                  <a:pt x="20936" y="95396"/>
                </a:lnTo>
                <a:lnTo>
                  <a:pt x="20936" y="92582"/>
                </a:lnTo>
                <a:close/>
              </a:path>
              <a:path extrusionOk="0" h="134620" w="54609">
                <a:moveTo>
                  <a:pt x="20936" y="95396"/>
                </a:moveTo>
                <a:lnTo>
                  <a:pt x="19158" y="97662"/>
                </a:lnTo>
                <a:lnTo>
                  <a:pt x="20936" y="97662"/>
                </a:lnTo>
                <a:lnTo>
                  <a:pt x="20936" y="95396"/>
                </a:lnTo>
                <a:close/>
              </a:path>
              <a:path extrusionOk="0" h="134620" w="54609">
                <a:moveTo>
                  <a:pt x="9379" y="83292"/>
                </a:moveTo>
                <a:lnTo>
                  <a:pt x="6077" y="87502"/>
                </a:lnTo>
                <a:lnTo>
                  <a:pt x="4934" y="88900"/>
                </a:lnTo>
                <a:lnTo>
                  <a:pt x="4426" y="90677"/>
                </a:lnTo>
                <a:lnTo>
                  <a:pt x="4426" y="96031"/>
                </a:lnTo>
                <a:lnTo>
                  <a:pt x="5442" y="94233"/>
                </a:lnTo>
                <a:lnTo>
                  <a:pt x="20359" y="94233"/>
                </a:lnTo>
                <a:lnTo>
                  <a:pt x="20936" y="92582"/>
                </a:lnTo>
                <a:lnTo>
                  <a:pt x="23143" y="92582"/>
                </a:lnTo>
                <a:lnTo>
                  <a:pt x="24238" y="91185"/>
                </a:lnTo>
                <a:lnTo>
                  <a:pt x="25381" y="89662"/>
                </a:lnTo>
                <a:lnTo>
                  <a:pt x="26016" y="87883"/>
                </a:lnTo>
                <a:lnTo>
                  <a:pt x="26016" y="86105"/>
                </a:lnTo>
                <a:lnTo>
                  <a:pt x="9379" y="86105"/>
                </a:lnTo>
                <a:lnTo>
                  <a:pt x="9379" y="83292"/>
                </a:lnTo>
                <a:close/>
              </a:path>
              <a:path extrusionOk="0" h="134620" w="54609">
                <a:moveTo>
                  <a:pt x="23143" y="92582"/>
                </a:moveTo>
                <a:lnTo>
                  <a:pt x="20936" y="92582"/>
                </a:lnTo>
                <a:lnTo>
                  <a:pt x="20936" y="95396"/>
                </a:lnTo>
                <a:lnTo>
                  <a:pt x="23143" y="92582"/>
                </a:lnTo>
                <a:close/>
              </a:path>
              <a:path extrusionOk="0" h="134620" w="54609">
                <a:moveTo>
                  <a:pt x="11157" y="81025"/>
                </a:moveTo>
                <a:lnTo>
                  <a:pt x="9379" y="83292"/>
                </a:lnTo>
                <a:lnTo>
                  <a:pt x="9379" y="86105"/>
                </a:lnTo>
                <a:lnTo>
                  <a:pt x="11157" y="81025"/>
                </a:lnTo>
                <a:close/>
              </a:path>
              <a:path extrusionOk="0" h="134620" w="54609">
                <a:moveTo>
                  <a:pt x="25362" y="81025"/>
                </a:moveTo>
                <a:lnTo>
                  <a:pt x="11157" y="81025"/>
                </a:lnTo>
                <a:lnTo>
                  <a:pt x="9379" y="86105"/>
                </a:lnTo>
                <a:lnTo>
                  <a:pt x="26016" y="86105"/>
                </a:lnTo>
                <a:lnTo>
                  <a:pt x="26001" y="85343"/>
                </a:lnTo>
                <a:lnTo>
                  <a:pt x="23730" y="85343"/>
                </a:lnTo>
                <a:lnTo>
                  <a:pt x="25362" y="81025"/>
                </a:lnTo>
                <a:close/>
              </a:path>
              <a:path extrusionOk="0" h="134620" w="54609">
                <a:moveTo>
                  <a:pt x="25889" y="79628"/>
                </a:moveTo>
                <a:lnTo>
                  <a:pt x="23730" y="85343"/>
                </a:lnTo>
                <a:lnTo>
                  <a:pt x="25955" y="82968"/>
                </a:lnTo>
                <a:lnTo>
                  <a:pt x="25889" y="79628"/>
                </a:lnTo>
                <a:close/>
              </a:path>
              <a:path extrusionOk="0" h="134620" w="54609">
                <a:moveTo>
                  <a:pt x="25955" y="82968"/>
                </a:moveTo>
                <a:lnTo>
                  <a:pt x="23730" y="85343"/>
                </a:lnTo>
                <a:lnTo>
                  <a:pt x="26001" y="85343"/>
                </a:lnTo>
                <a:lnTo>
                  <a:pt x="25955" y="82968"/>
                </a:lnTo>
                <a:close/>
              </a:path>
              <a:path extrusionOk="0" h="134620" w="54609">
                <a:moveTo>
                  <a:pt x="16999" y="68402"/>
                </a:moveTo>
                <a:lnTo>
                  <a:pt x="11665" y="73913"/>
                </a:lnTo>
                <a:lnTo>
                  <a:pt x="10268" y="75437"/>
                </a:lnTo>
                <a:lnTo>
                  <a:pt x="9435" y="77342"/>
                </a:lnTo>
                <a:lnTo>
                  <a:pt x="9379" y="83292"/>
                </a:lnTo>
                <a:lnTo>
                  <a:pt x="11157" y="81025"/>
                </a:lnTo>
                <a:lnTo>
                  <a:pt x="25362" y="81025"/>
                </a:lnTo>
                <a:lnTo>
                  <a:pt x="25889" y="79628"/>
                </a:lnTo>
                <a:lnTo>
                  <a:pt x="29082" y="79628"/>
                </a:lnTo>
                <a:lnTo>
                  <a:pt x="31223" y="77342"/>
                </a:lnTo>
                <a:lnTo>
                  <a:pt x="32747" y="75818"/>
                </a:lnTo>
                <a:lnTo>
                  <a:pt x="33462" y="73913"/>
                </a:lnTo>
                <a:lnTo>
                  <a:pt x="33509" y="71627"/>
                </a:lnTo>
                <a:lnTo>
                  <a:pt x="16999" y="71627"/>
                </a:lnTo>
                <a:lnTo>
                  <a:pt x="16999" y="68402"/>
                </a:lnTo>
                <a:close/>
              </a:path>
              <a:path extrusionOk="0" h="134620" w="54609">
                <a:moveTo>
                  <a:pt x="29082" y="79628"/>
                </a:moveTo>
                <a:lnTo>
                  <a:pt x="25889" y="79628"/>
                </a:lnTo>
                <a:lnTo>
                  <a:pt x="25955" y="82968"/>
                </a:lnTo>
                <a:lnTo>
                  <a:pt x="29082" y="79628"/>
                </a:lnTo>
                <a:close/>
              </a:path>
              <a:path extrusionOk="0" h="134620" w="54609">
                <a:moveTo>
                  <a:pt x="19285" y="66039"/>
                </a:moveTo>
                <a:lnTo>
                  <a:pt x="16999" y="68402"/>
                </a:lnTo>
                <a:lnTo>
                  <a:pt x="16999" y="71627"/>
                </a:lnTo>
                <a:lnTo>
                  <a:pt x="19285" y="66039"/>
                </a:lnTo>
                <a:close/>
              </a:path>
              <a:path extrusionOk="0" h="134620" w="54609">
                <a:moveTo>
                  <a:pt x="32756" y="66039"/>
                </a:moveTo>
                <a:lnTo>
                  <a:pt x="19285" y="66039"/>
                </a:lnTo>
                <a:lnTo>
                  <a:pt x="16999" y="71627"/>
                </a:lnTo>
                <a:lnTo>
                  <a:pt x="33509" y="71627"/>
                </a:lnTo>
                <a:lnTo>
                  <a:pt x="33509" y="69595"/>
                </a:lnTo>
                <a:lnTo>
                  <a:pt x="31350" y="69595"/>
                </a:lnTo>
                <a:lnTo>
                  <a:pt x="32756" y="66039"/>
                </a:lnTo>
                <a:close/>
              </a:path>
              <a:path extrusionOk="0" h="134620" w="54609">
                <a:moveTo>
                  <a:pt x="33509" y="64134"/>
                </a:moveTo>
                <a:lnTo>
                  <a:pt x="31350" y="69595"/>
                </a:lnTo>
                <a:lnTo>
                  <a:pt x="33509" y="67237"/>
                </a:lnTo>
                <a:lnTo>
                  <a:pt x="33509" y="64134"/>
                </a:lnTo>
                <a:close/>
              </a:path>
              <a:path extrusionOk="0" h="134620" w="54609">
                <a:moveTo>
                  <a:pt x="33509" y="67237"/>
                </a:moveTo>
                <a:lnTo>
                  <a:pt x="31350" y="69595"/>
                </a:lnTo>
                <a:lnTo>
                  <a:pt x="33509" y="69595"/>
                </a:lnTo>
                <a:lnTo>
                  <a:pt x="33509" y="67237"/>
                </a:lnTo>
                <a:close/>
              </a:path>
              <a:path extrusionOk="0" h="134620" w="54609">
                <a:moveTo>
                  <a:pt x="23857" y="53412"/>
                </a:moveTo>
                <a:lnTo>
                  <a:pt x="17761" y="60070"/>
                </a:lnTo>
                <a:lnTo>
                  <a:pt x="16999" y="62102"/>
                </a:lnTo>
                <a:lnTo>
                  <a:pt x="16999" y="68402"/>
                </a:lnTo>
                <a:lnTo>
                  <a:pt x="19285" y="66039"/>
                </a:lnTo>
                <a:lnTo>
                  <a:pt x="32756" y="66039"/>
                </a:lnTo>
                <a:lnTo>
                  <a:pt x="33509" y="64134"/>
                </a:lnTo>
                <a:lnTo>
                  <a:pt x="36350" y="64134"/>
                </a:lnTo>
                <a:lnTo>
                  <a:pt x="39605" y="60578"/>
                </a:lnTo>
                <a:lnTo>
                  <a:pt x="40367" y="58546"/>
                </a:lnTo>
                <a:lnTo>
                  <a:pt x="40367" y="56514"/>
                </a:lnTo>
                <a:lnTo>
                  <a:pt x="23857" y="56514"/>
                </a:lnTo>
                <a:lnTo>
                  <a:pt x="23857" y="53412"/>
                </a:lnTo>
                <a:close/>
              </a:path>
              <a:path extrusionOk="0" h="134620" w="54609">
                <a:moveTo>
                  <a:pt x="36350" y="64134"/>
                </a:moveTo>
                <a:lnTo>
                  <a:pt x="33509" y="64134"/>
                </a:lnTo>
                <a:lnTo>
                  <a:pt x="33509" y="67237"/>
                </a:lnTo>
                <a:lnTo>
                  <a:pt x="36350" y="64134"/>
                </a:lnTo>
                <a:close/>
              </a:path>
              <a:path extrusionOk="0" h="134620" w="54609">
                <a:moveTo>
                  <a:pt x="26016" y="51053"/>
                </a:moveTo>
                <a:lnTo>
                  <a:pt x="23857" y="53412"/>
                </a:lnTo>
                <a:lnTo>
                  <a:pt x="23857" y="56514"/>
                </a:lnTo>
                <a:lnTo>
                  <a:pt x="26016" y="51053"/>
                </a:lnTo>
                <a:close/>
              </a:path>
              <a:path extrusionOk="0" h="134620" w="54609">
                <a:moveTo>
                  <a:pt x="39455" y="51053"/>
                </a:moveTo>
                <a:lnTo>
                  <a:pt x="26016" y="51053"/>
                </a:lnTo>
                <a:lnTo>
                  <a:pt x="23857" y="56514"/>
                </a:lnTo>
                <a:lnTo>
                  <a:pt x="40367" y="56514"/>
                </a:lnTo>
                <a:lnTo>
                  <a:pt x="40335" y="54609"/>
                </a:lnTo>
                <a:lnTo>
                  <a:pt x="38081" y="54609"/>
                </a:lnTo>
                <a:lnTo>
                  <a:pt x="39455" y="51053"/>
                </a:lnTo>
                <a:close/>
              </a:path>
              <a:path extrusionOk="0" h="134620" w="54609">
                <a:moveTo>
                  <a:pt x="40240" y="49021"/>
                </a:moveTo>
                <a:lnTo>
                  <a:pt x="38081" y="54609"/>
                </a:lnTo>
                <a:lnTo>
                  <a:pt x="40295" y="52229"/>
                </a:lnTo>
                <a:lnTo>
                  <a:pt x="40240" y="49021"/>
                </a:lnTo>
                <a:close/>
              </a:path>
              <a:path extrusionOk="0" h="134620" w="54609">
                <a:moveTo>
                  <a:pt x="40295" y="52229"/>
                </a:moveTo>
                <a:lnTo>
                  <a:pt x="38081" y="54609"/>
                </a:lnTo>
                <a:lnTo>
                  <a:pt x="40335" y="54609"/>
                </a:lnTo>
                <a:lnTo>
                  <a:pt x="40295" y="52229"/>
                </a:lnTo>
                <a:close/>
              </a:path>
              <a:path extrusionOk="0" h="134620" w="54609">
                <a:moveTo>
                  <a:pt x="30768" y="38510"/>
                </a:moveTo>
                <a:lnTo>
                  <a:pt x="26143" y="43306"/>
                </a:lnTo>
                <a:lnTo>
                  <a:pt x="24746" y="44830"/>
                </a:lnTo>
                <a:lnTo>
                  <a:pt x="23857" y="46862"/>
                </a:lnTo>
                <a:lnTo>
                  <a:pt x="23857" y="53412"/>
                </a:lnTo>
                <a:lnTo>
                  <a:pt x="26016" y="51053"/>
                </a:lnTo>
                <a:lnTo>
                  <a:pt x="39455" y="51053"/>
                </a:lnTo>
                <a:lnTo>
                  <a:pt x="40240" y="49021"/>
                </a:lnTo>
                <a:lnTo>
                  <a:pt x="43277" y="49021"/>
                </a:lnTo>
                <a:lnTo>
                  <a:pt x="44812" y="47370"/>
                </a:lnTo>
                <a:lnTo>
                  <a:pt x="46336" y="45846"/>
                </a:lnTo>
                <a:lnTo>
                  <a:pt x="47098" y="43814"/>
                </a:lnTo>
                <a:lnTo>
                  <a:pt x="47098" y="41782"/>
                </a:lnTo>
                <a:lnTo>
                  <a:pt x="30715" y="41782"/>
                </a:lnTo>
                <a:lnTo>
                  <a:pt x="30768" y="38510"/>
                </a:lnTo>
                <a:close/>
              </a:path>
              <a:path extrusionOk="0" h="134620" w="54609">
                <a:moveTo>
                  <a:pt x="43277" y="49021"/>
                </a:moveTo>
                <a:lnTo>
                  <a:pt x="40240" y="49021"/>
                </a:lnTo>
                <a:lnTo>
                  <a:pt x="40295" y="52229"/>
                </a:lnTo>
                <a:lnTo>
                  <a:pt x="43277" y="49021"/>
                </a:lnTo>
                <a:close/>
              </a:path>
              <a:path extrusionOk="0" h="134620" w="54609">
                <a:moveTo>
                  <a:pt x="33001" y="36194"/>
                </a:moveTo>
                <a:lnTo>
                  <a:pt x="30768" y="38510"/>
                </a:lnTo>
                <a:lnTo>
                  <a:pt x="30715" y="41782"/>
                </a:lnTo>
                <a:lnTo>
                  <a:pt x="33001" y="36194"/>
                </a:lnTo>
                <a:close/>
              </a:path>
              <a:path extrusionOk="0" h="134620" w="54609">
                <a:moveTo>
                  <a:pt x="47098" y="36194"/>
                </a:moveTo>
                <a:lnTo>
                  <a:pt x="33001" y="36194"/>
                </a:lnTo>
                <a:lnTo>
                  <a:pt x="30715" y="41782"/>
                </a:lnTo>
                <a:lnTo>
                  <a:pt x="47098" y="41782"/>
                </a:lnTo>
                <a:lnTo>
                  <a:pt x="47098" y="36194"/>
                </a:lnTo>
                <a:close/>
              </a:path>
              <a:path extrusionOk="0" h="134620" w="54609">
                <a:moveTo>
                  <a:pt x="38081" y="14504"/>
                </a:moveTo>
                <a:lnTo>
                  <a:pt x="32366" y="22225"/>
                </a:lnTo>
                <a:lnTo>
                  <a:pt x="30842" y="27050"/>
                </a:lnTo>
                <a:lnTo>
                  <a:pt x="30768" y="38510"/>
                </a:lnTo>
                <a:lnTo>
                  <a:pt x="33001" y="36194"/>
                </a:lnTo>
                <a:lnTo>
                  <a:pt x="47098" y="36194"/>
                </a:lnTo>
                <a:lnTo>
                  <a:pt x="47098" y="31876"/>
                </a:lnTo>
                <a:lnTo>
                  <a:pt x="45447" y="31876"/>
                </a:lnTo>
                <a:lnTo>
                  <a:pt x="47098" y="27050"/>
                </a:lnTo>
                <a:lnTo>
                  <a:pt x="49020" y="27050"/>
                </a:lnTo>
                <a:lnTo>
                  <a:pt x="52686" y="22097"/>
                </a:lnTo>
                <a:lnTo>
                  <a:pt x="54210" y="17271"/>
                </a:lnTo>
                <a:lnTo>
                  <a:pt x="38081" y="17271"/>
                </a:lnTo>
                <a:lnTo>
                  <a:pt x="38081" y="14504"/>
                </a:lnTo>
                <a:close/>
              </a:path>
              <a:path extrusionOk="0" h="134620" w="54609">
                <a:moveTo>
                  <a:pt x="47098" y="27050"/>
                </a:moveTo>
                <a:lnTo>
                  <a:pt x="45447" y="31876"/>
                </a:lnTo>
                <a:lnTo>
                  <a:pt x="47098" y="29646"/>
                </a:lnTo>
                <a:lnTo>
                  <a:pt x="47098" y="27050"/>
                </a:lnTo>
                <a:close/>
              </a:path>
              <a:path extrusionOk="0" h="134620" w="54609">
                <a:moveTo>
                  <a:pt x="47098" y="29646"/>
                </a:moveTo>
                <a:lnTo>
                  <a:pt x="45447" y="31876"/>
                </a:lnTo>
                <a:lnTo>
                  <a:pt x="47098" y="31876"/>
                </a:lnTo>
                <a:lnTo>
                  <a:pt x="47098" y="29646"/>
                </a:lnTo>
                <a:close/>
              </a:path>
              <a:path extrusionOk="0" h="134620" w="54609">
                <a:moveTo>
                  <a:pt x="49020" y="27050"/>
                </a:moveTo>
                <a:lnTo>
                  <a:pt x="47098" y="27050"/>
                </a:lnTo>
                <a:lnTo>
                  <a:pt x="47098" y="29646"/>
                </a:lnTo>
                <a:lnTo>
                  <a:pt x="49020" y="27050"/>
                </a:lnTo>
                <a:close/>
              </a:path>
              <a:path extrusionOk="0" h="134620" w="54609">
                <a:moveTo>
                  <a:pt x="39605" y="12445"/>
                </a:moveTo>
                <a:lnTo>
                  <a:pt x="38081" y="14504"/>
                </a:lnTo>
                <a:lnTo>
                  <a:pt x="38081" y="17271"/>
                </a:lnTo>
                <a:lnTo>
                  <a:pt x="39605" y="12445"/>
                </a:lnTo>
                <a:close/>
              </a:path>
              <a:path extrusionOk="0" h="134620" w="54609">
                <a:moveTo>
                  <a:pt x="54210" y="12445"/>
                </a:moveTo>
                <a:lnTo>
                  <a:pt x="39605" y="12445"/>
                </a:lnTo>
                <a:lnTo>
                  <a:pt x="38081" y="17271"/>
                </a:lnTo>
                <a:lnTo>
                  <a:pt x="54210" y="17271"/>
                </a:lnTo>
                <a:lnTo>
                  <a:pt x="54210" y="12445"/>
                </a:lnTo>
                <a:close/>
              </a:path>
              <a:path extrusionOk="0" h="134620" w="54609">
                <a:moveTo>
                  <a:pt x="50527" y="0"/>
                </a:moveTo>
                <a:lnTo>
                  <a:pt x="41764" y="0"/>
                </a:lnTo>
                <a:lnTo>
                  <a:pt x="38081" y="3555"/>
                </a:lnTo>
                <a:lnTo>
                  <a:pt x="38081" y="14504"/>
                </a:lnTo>
                <a:lnTo>
                  <a:pt x="39605" y="12445"/>
                </a:lnTo>
                <a:lnTo>
                  <a:pt x="54210" y="12445"/>
                </a:lnTo>
                <a:lnTo>
                  <a:pt x="54083" y="3555"/>
                </a:lnTo>
                <a:lnTo>
                  <a:pt x="5052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06" name="Google Shape;606;p48"/>
          <p:cNvPicPr preferRelativeResize="0"/>
          <p:nvPr/>
        </p:nvPicPr>
        <p:blipFill rotWithShape="1">
          <a:blip r:embed="rId69">
            <a:alphaModFix/>
          </a:blip>
          <a:srcRect b="0" l="0" r="0" t="0"/>
          <a:stretch/>
        </p:blipFill>
        <p:spPr>
          <a:xfrm>
            <a:off x="11570334" y="3313810"/>
            <a:ext cx="181610" cy="175005"/>
          </a:xfrm>
          <a:prstGeom prst="rect">
            <a:avLst/>
          </a:prstGeom>
          <a:noFill/>
          <a:ln>
            <a:noFill/>
          </a:ln>
        </p:spPr>
      </p:pic>
      <p:pic>
        <p:nvPicPr>
          <p:cNvPr id="607" name="Google Shape;607;p48"/>
          <p:cNvPicPr preferRelativeResize="0"/>
          <p:nvPr/>
        </p:nvPicPr>
        <p:blipFill rotWithShape="1">
          <a:blip r:embed="rId70">
            <a:alphaModFix/>
          </a:blip>
          <a:srcRect b="0" l="0" r="0" t="0"/>
          <a:stretch/>
        </p:blipFill>
        <p:spPr>
          <a:xfrm>
            <a:off x="11810110" y="3190875"/>
            <a:ext cx="365125" cy="405257"/>
          </a:xfrm>
          <a:prstGeom prst="rect">
            <a:avLst/>
          </a:prstGeom>
          <a:noFill/>
          <a:ln>
            <a:noFill/>
          </a:ln>
        </p:spPr>
      </p:pic>
      <p:pic>
        <p:nvPicPr>
          <p:cNvPr id="608" name="Google Shape;608;p48"/>
          <p:cNvPicPr preferRelativeResize="0"/>
          <p:nvPr/>
        </p:nvPicPr>
        <p:blipFill rotWithShape="1">
          <a:blip r:embed="rId71">
            <a:alphaModFix/>
          </a:blip>
          <a:srcRect b="0" l="0" r="0" t="0"/>
          <a:stretch/>
        </p:blipFill>
        <p:spPr>
          <a:xfrm>
            <a:off x="8747632" y="4002785"/>
            <a:ext cx="166877" cy="300989"/>
          </a:xfrm>
          <a:prstGeom prst="rect">
            <a:avLst/>
          </a:prstGeom>
          <a:noFill/>
          <a:ln>
            <a:noFill/>
          </a:ln>
        </p:spPr>
      </p:pic>
      <p:pic>
        <p:nvPicPr>
          <p:cNvPr id="609" name="Google Shape;609;p48"/>
          <p:cNvPicPr preferRelativeResize="0"/>
          <p:nvPr/>
        </p:nvPicPr>
        <p:blipFill rotWithShape="1">
          <a:blip r:embed="rId72">
            <a:alphaModFix/>
          </a:blip>
          <a:srcRect b="0" l="0" r="0" t="0"/>
          <a:stretch/>
        </p:blipFill>
        <p:spPr>
          <a:xfrm>
            <a:off x="9004681" y="4062984"/>
            <a:ext cx="43307" cy="179959"/>
          </a:xfrm>
          <a:prstGeom prst="rect">
            <a:avLst/>
          </a:prstGeom>
          <a:noFill/>
          <a:ln>
            <a:noFill/>
          </a:ln>
        </p:spPr>
      </p:pic>
      <p:pic>
        <p:nvPicPr>
          <p:cNvPr id="610" name="Google Shape;610;p48"/>
          <p:cNvPicPr preferRelativeResize="0"/>
          <p:nvPr/>
        </p:nvPicPr>
        <p:blipFill rotWithShape="1">
          <a:blip r:embed="rId73">
            <a:alphaModFix/>
          </a:blip>
          <a:srcRect b="0" l="0" r="0" t="0"/>
          <a:stretch/>
        </p:blipFill>
        <p:spPr>
          <a:xfrm>
            <a:off x="9118345" y="4083177"/>
            <a:ext cx="170687" cy="167639"/>
          </a:xfrm>
          <a:prstGeom prst="rect">
            <a:avLst/>
          </a:prstGeom>
          <a:noFill/>
          <a:ln>
            <a:noFill/>
          </a:ln>
        </p:spPr>
      </p:pic>
      <p:pic>
        <p:nvPicPr>
          <p:cNvPr id="611" name="Google Shape;611;p48"/>
          <p:cNvPicPr preferRelativeResize="0"/>
          <p:nvPr/>
        </p:nvPicPr>
        <p:blipFill rotWithShape="1">
          <a:blip r:embed="rId74">
            <a:alphaModFix/>
          </a:blip>
          <a:srcRect b="0" l="0" r="0" t="0"/>
          <a:stretch/>
        </p:blipFill>
        <p:spPr>
          <a:xfrm>
            <a:off x="9360281" y="4155440"/>
            <a:ext cx="43561" cy="116840"/>
          </a:xfrm>
          <a:prstGeom prst="rect">
            <a:avLst/>
          </a:prstGeom>
          <a:noFill/>
          <a:ln>
            <a:noFill/>
          </a:ln>
        </p:spPr>
      </p:pic>
      <p:pic>
        <p:nvPicPr>
          <p:cNvPr id="612" name="Google Shape;612;p48"/>
          <p:cNvPicPr preferRelativeResize="0"/>
          <p:nvPr/>
        </p:nvPicPr>
        <p:blipFill rotWithShape="1">
          <a:blip r:embed="rId75">
            <a:alphaModFix/>
          </a:blip>
          <a:srcRect b="0" l="0" r="0" t="0"/>
          <a:stretch/>
        </p:blipFill>
        <p:spPr>
          <a:xfrm>
            <a:off x="9564369" y="4049267"/>
            <a:ext cx="67055" cy="182371"/>
          </a:xfrm>
          <a:prstGeom prst="rect">
            <a:avLst/>
          </a:prstGeom>
          <a:noFill/>
          <a:ln>
            <a:noFill/>
          </a:ln>
        </p:spPr>
      </p:pic>
      <p:pic>
        <p:nvPicPr>
          <p:cNvPr id="613" name="Google Shape;613;p48"/>
          <p:cNvPicPr preferRelativeResize="0"/>
          <p:nvPr/>
        </p:nvPicPr>
        <p:blipFill rotWithShape="1">
          <a:blip r:embed="rId76">
            <a:alphaModFix/>
          </a:blip>
          <a:srcRect b="0" l="0" r="0" t="0"/>
          <a:stretch/>
        </p:blipFill>
        <p:spPr>
          <a:xfrm>
            <a:off x="9719309" y="4010152"/>
            <a:ext cx="285115" cy="229489"/>
          </a:xfrm>
          <a:prstGeom prst="rect">
            <a:avLst/>
          </a:prstGeom>
          <a:noFill/>
          <a:ln>
            <a:noFill/>
          </a:ln>
        </p:spPr>
      </p:pic>
      <p:pic>
        <p:nvPicPr>
          <p:cNvPr id="614" name="Google Shape;614;p48"/>
          <p:cNvPicPr preferRelativeResize="0"/>
          <p:nvPr/>
        </p:nvPicPr>
        <p:blipFill rotWithShape="1">
          <a:blip r:embed="rId77">
            <a:alphaModFix/>
          </a:blip>
          <a:srcRect b="0" l="0" r="0" t="0"/>
          <a:stretch/>
        </p:blipFill>
        <p:spPr>
          <a:xfrm>
            <a:off x="10157079" y="3979798"/>
            <a:ext cx="59690" cy="199389"/>
          </a:xfrm>
          <a:prstGeom prst="rect">
            <a:avLst/>
          </a:prstGeom>
          <a:noFill/>
          <a:ln>
            <a:noFill/>
          </a:ln>
        </p:spPr>
      </p:pic>
      <p:pic>
        <p:nvPicPr>
          <p:cNvPr id="615" name="Google Shape;615;p48"/>
          <p:cNvPicPr preferRelativeResize="0"/>
          <p:nvPr/>
        </p:nvPicPr>
        <p:blipFill rotWithShape="1">
          <a:blip r:embed="rId78">
            <a:alphaModFix/>
          </a:blip>
          <a:srcRect b="0" l="0" r="0" t="0"/>
          <a:stretch/>
        </p:blipFill>
        <p:spPr>
          <a:xfrm>
            <a:off x="10300461" y="3976370"/>
            <a:ext cx="156210" cy="183642"/>
          </a:xfrm>
          <a:prstGeom prst="rect">
            <a:avLst/>
          </a:prstGeom>
          <a:noFill/>
          <a:ln>
            <a:noFill/>
          </a:ln>
        </p:spPr>
      </p:pic>
      <p:pic>
        <p:nvPicPr>
          <p:cNvPr id="616" name="Google Shape;616;p48"/>
          <p:cNvPicPr preferRelativeResize="0"/>
          <p:nvPr/>
        </p:nvPicPr>
        <p:blipFill rotWithShape="1">
          <a:blip r:embed="rId79">
            <a:alphaModFix/>
          </a:blip>
          <a:srcRect b="0" l="0" r="0" t="0"/>
          <a:stretch/>
        </p:blipFill>
        <p:spPr>
          <a:xfrm>
            <a:off x="10532491" y="3802634"/>
            <a:ext cx="417956" cy="4902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5"/>
          <p:cNvSpPr txBox="1"/>
          <p:nvPr>
            <p:ph type="title"/>
          </p:nvPr>
        </p:nvSpPr>
        <p:spPr>
          <a:xfrm>
            <a:off x="916939" y="609676"/>
            <a:ext cx="966533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Example-Find support value of each itemset</a:t>
            </a:r>
            <a:endParaRPr/>
          </a:p>
        </p:txBody>
      </p:sp>
      <p:pic>
        <p:nvPicPr>
          <p:cNvPr id="79" name="Google Shape;79;p5"/>
          <p:cNvPicPr preferRelativeResize="0"/>
          <p:nvPr/>
        </p:nvPicPr>
        <p:blipFill rotWithShape="1">
          <a:blip r:embed="rId3">
            <a:alphaModFix/>
          </a:blip>
          <a:srcRect b="0" l="0" r="0" t="0"/>
          <a:stretch/>
        </p:blipFill>
        <p:spPr>
          <a:xfrm>
            <a:off x="2622095" y="1722203"/>
            <a:ext cx="5066720" cy="3433322"/>
          </a:xfrm>
          <a:prstGeom prst="rect">
            <a:avLst/>
          </a:prstGeom>
          <a:noFill/>
          <a:ln>
            <a:noFill/>
          </a:ln>
        </p:spPr>
      </p:pic>
      <p:sp>
        <p:nvSpPr>
          <p:cNvPr id="80" name="Google Shape;80;p5"/>
          <p:cNvSpPr txBox="1"/>
          <p:nvPr/>
        </p:nvSpPr>
        <p:spPr>
          <a:xfrm>
            <a:off x="1257096" y="5596229"/>
            <a:ext cx="8388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400">
                <a:solidFill>
                  <a:srgbClr val="333333"/>
                </a:solidFill>
                <a:latin typeface="Cambria"/>
                <a:ea typeface="Cambria"/>
                <a:cs typeface="Cambria"/>
                <a:sym typeface="Cambria"/>
              </a:rPr>
              <a:t>Support (item) = Frequency of item/Number of transactions</a:t>
            </a:r>
            <a:endParaRPr sz="2400">
              <a:solidFill>
                <a:schemeClr val="dk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sp>
        <p:nvSpPr>
          <p:cNvPr id="621" name="Google Shape;621;p49"/>
          <p:cNvSpPr txBox="1"/>
          <p:nvPr/>
        </p:nvSpPr>
        <p:spPr>
          <a:xfrm>
            <a:off x="494487" y="230886"/>
            <a:ext cx="4930775" cy="134810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{I1,I2,I5}, {I1,I2,I3},</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{I2,I4,I5}}</a:t>
            </a:r>
            <a:endParaRPr sz="2800">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S2= { {I1,I4}, {I3, I4}, {I3, I5},</a:t>
            </a:r>
            <a:endParaRPr sz="2800">
              <a:solidFill>
                <a:schemeClr val="dk1"/>
              </a:solidFill>
              <a:latin typeface="Calibri"/>
              <a:ea typeface="Calibri"/>
              <a:cs typeface="Calibri"/>
              <a:sym typeface="Calibri"/>
            </a:endParaRPr>
          </a:p>
        </p:txBody>
      </p:sp>
      <p:sp>
        <p:nvSpPr>
          <p:cNvPr id="622" name="Google Shape;622;p49"/>
          <p:cNvSpPr txBox="1"/>
          <p:nvPr/>
        </p:nvSpPr>
        <p:spPr>
          <a:xfrm>
            <a:off x="735672" y="1538858"/>
            <a:ext cx="962025"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None/>
            </a:pPr>
            <a:r>
              <a:rPr lang="en-US" sz="2800">
                <a:solidFill>
                  <a:schemeClr val="dk1"/>
                </a:solidFill>
                <a:latin typeface="Calibri"/>
                <a:ea typeface="Calibri"/>
                <a:cs typeface="Calibri"/>
                <a:sym typeface="Calibri"/>
              </a:rPr>
              <a:t>{I4,I5}}</a:t>
            </a:r>
            <a:endParaRPr sz="2800">
              <a:solidFill>
                <a:schemeClr val="dk1"/>
              </a:solidFill>
              <a:latin typeface="Calibri"/>
              <a:ea typeface="Calibri"/>
              <a:cs typeface="Calibri"/>
              <a:sym typeface="Calibri"/>
            </a:endParaRPr>
          </a:p>
        </p:txBody>
      </p:sp>
      <p:sp>
        <p:nvSpPr>
          <p:cNvPr id="623" name="Google Shape;623;p49"/>
          <p:cNvSpPr txBox="1"/>
          <p:nvPr/>
        </p:nvSpPr>
        <p:spPr>
          <a:xfrm>
            <a:off x="494487" y="2021535"/>
            <a:ext cx="4930775" cy="4161154"/>
          </a:xfrm>
          <a:prstGeom prst="rect">
            <a:avLst/>
          </a:prstGeom>
          <a:noFill/>
          <a:ln>
            <a:noFill/>
          </a:ln>
        </p:spPr>
        <p:txBody>
          <a:bodyPr anchorCtr="0" anchor="t" bIns="0" lIns="0" spcFirstLastPara="1" rIns="0" wrap="square" tIns="60325">
            <a:spAutoFit/>
          </a:bodyPr>
          <a:lstStyle/>
          <a:p>
            <a:pPr indent="0" lvl="0" marL="12700" marR="325755" rtl="0" algn="l">
              <a:lnSpc>
                <a:spcPct val="108214"/>
              </a:lnSpc>
              <a:spcBef>
                <a:spcPts val="0"/>
              </a:spcBef>
              <a:spcAft>
                <a:spcPts val="0"/>
              </a:spcAft>
              <a:buNone/>
            </a:pPr>
            <a:r>
              <a:rPr lang="en-US" sz="2800">
                <a:solidFill>
                  <a:schemeClr val="dk1"/>
                </a:solidFill>
                <a:latin typeface="Calibri"/>
                <a:ea typeface="Calibri"/>
                <a:cs typeface="Calibri"/>
                <a:sym typeface="Calibri"/>
              </a:rPr>
              <a:t>Delete {I4, I5} from each item in  MFCS one at a time</a:t>
            </a:r>
            <a:endParaRPr sz="2800">
              <a:solidFill>
                <a:schemeClr val="dk1"/>
              </a:solidFill>
              <a:latin typeface="Calibri"/>
              <a:ea typeface="Calibri"/>
              <a:cs typeface="Calibri"/>
              <a:sym typeface="Calibri"/>
            </a:endParaRPr>
          </a:p>
          <a:p>
            <a:pPr indent="0" lvl="0" marL="1249680" marR="0" rtl="0" algn="l">
              <a:lnSpc>
                <a:spcPct val="100000"/>
              </a:lnSpc>
              <a:spcBef>
                <a:spcPts val="610"/>
              </a:spcBef>
              <a:spcAft>
                <a:spcPts val="0"/>
              </a:spcAft>
              <a:buNone/>
            </a:pPr>
            <a:r>
              <a:rPr lang="en-US" sz="2800">
                <a:solidFill>
                  <a:schemeClr val="dk1"/>
                </a:solidFill>
                <a:latin typeface="Calibri"/>
                <a:ea typeface="Calibri"/>
                <a:cs typeface="Calibri"/>
                <a:sym typeface="Calibri"/>
              </a:rPr>
              <a:t>{I2,I4,I5}</a:t>
            </a:r>
            <a:endParaRPr sz="2800">
              <a:solidFill>
                <a:schemeClr val="dk1"/>
              </a:solidFill>
              <a:latin typeface="Calibri"/>
              <a:ea typeface="Calibri"/>
              <a:cs typeface="Calibri"/>
              <a:sym typeface="Calibri"/>
            </a:endParaRPr>
          </a:p>
          <a:p>
            <a:pPr indent="0" lvl="0" marL="0" marR="0" rtl="0" algn="l">
              <a:lnSpc>
                <a:spcPct val="100000"/>
              </a:lnSpc>
              <a:spcBef>
                <a:spcPts val="55"/>
              </a:spcBef>
              <a:spcAft>
                <a:spcPts val="0"/>
              </a:spcAft>
              <a:buNone/>
            </a:pPr>
            <a:r>
              <a:t/>
            </a:r>
            <a:endParaRPr sz="3800">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{I2,I4}	{I2,I5}</a:t>
            </a:r>
            <a:endParaRPr sz="2800">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{I3,I5}	not a subset of {I1,I2,I5},</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{I1,I2,I3} so no change</a:t>
            </a:r>
            <a:endParaRPr sz="2800">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New MFCS ={ {I1,I2,I5}, {I1,I2,I3},</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{I2,I4}}</a:t>
            </a:r>
            <a:endParaRPr sz="2800">
              <a:solidFill>
                <a:schemeClr val="dk1"/>
              </a:solidFill>
              <a:latin typeface="Calibri"/>
              <a:ea typeface="Calibri"/>
              <a:cs typeface="Calibri"/>
              <a:sym typeface="Calibri"/>
            </a:endParaRPr>
          </a:p>
        </p:txBody>
      </p:sp>
      <p:sp>
        <p:nvSpPr>
          <p:cNvPr id="624" name="Google Shape;624;p49"/>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49"/>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49"/>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27" name="Google Shape;627;p49"/>
          <p:cNvPicPr preferRelativeResize="0"/>
          <p:nvPr/>
        </p:nvPicPr>
        <p:blipFill rotWithShape="1">
          <a:blip r:embed="rId3">
            <a:alphaModFix/>
          </a:blip>
          <a:srcRect b="0" l="0" r="0" t="0"/>
          <a:stretch/>
        </p:blipFill>
        <p:spPr>
          <a:xfrm>
            <a:off x="2033397" y="850264"/>
            <a:ext cx="349250" cy="194310"/>
          </a:xfrm>
          <a:prstGeom prst="rect">
            <a:avLst/>
          </a:prstGeom>
          <a:noFill/>
          <a:ln>
            <a:noFill/>
          </a:ln>
        </p:spPr>
      </p:pic>
      <p:pic>
        <p:nvPicPr>
          <p:cNvPr id="628" name="Google Shape;628;p49"/>
          <p:cNvPicPr preferRelativeResize="0"/>
          <p:nvPr/>
        </p:nvPicPr>
        <p:blipFill rotWithShape="1">
          <a:blip r:embed="rId4">
            <a:alphaModFix/>
          </a:blip>
          <a:srcRect b="0" l="0" r="0" t="0"/>
          <a:stretch/>
        </p:blipFill>
        <p:spPr>
          <a:xfrm>
            <a:off x="7902829" y="507873"/>
            <a:ext cx="46863" cy="191769"/>
          </a:xfrm>
          <a:prstGeom prst="rect">
            <a:avLst/>
          </a:prstGeom>
          <a:noFill/>
          <a:ln>
            <a:noFill/>
          </a:ln>
        </p:spPr>
      </p:pic>
      <p:pic>
        <p:nvPicPr>
          <p:cNvPr id="629" name="Google Shape;629;p49"/>
          <p:cNvPicPr preferRelativeResize="0"/>
          <p:nvPr/>
        </p:nvPicPr>
        <p:blipFill rotWithShape="1">
          <a:blip r:embed="rId5">
            <a:alphaModFix/>
          </a:blip>
          <a:srcRect b="0" l="0" r="0" t="0"/>
          <a:stretch/>
        </p:blipFill>
        <p:spPr>
          <a:xfrm>
            <a:off x="8022590" y="537463"/>
            <a:ext cx="124967" cy="147320"/>
          </a:xfrm>
          <a:prstGeom prst="rect">
            <a:avLst/>
          </a:prstGeom>
          <a:noFill/>
          <a:ln>
            <a:noFill/>
          </a:ln>
        </p:spPr>
      </p:pic>
      <p:pic>
        <p:nvPicPr>
          <p:cNvPr id="630" name="Google Shape;630;p49"/>
          <p:cNvPicPr preferRelativeResize="0"/>
          <p:nvPr/>
        </p:nvPicPr>
        <p:blipFill rotWithShape="1">
          <a:blip r:embed="rId6">
            <a:alphaModFix/>
          </a:blip>
          <a:srcRect b="0" l="0" r="0" t="0"/>
          <a:stretch/>
        </p:blipFill>
        <p:spPr>
          <a:xfrm>
            <a:off x="8249793" y="633476"/>
            <a:ext cx="40004" cy="101219"/>
          </a:xfrm>
          <a:prstGeom prst="rect">
            <a:avLst/>
          </a:prstGeom>
          <a:noFill/>
          <a:ln>
            <a:noFill/>
          </a:ln>
        </p:spPr>
      </p:pic>
      <p:pic>
        <p:nvPicPr>
          <p:cNvPr id="631" name="Google Shape;631;p49"/>
          <p:cNvPicPr preferRelativeResize="0"/>
          <p:nvPr/>
        </p:nvPicPr>
        <p:blipFill rotWithShape="1">
          <a:blip r:embed="rId7">
            <a:alphaModFix/>
          </a:blip>
          <a:srcRect b="0" l="0" r="0" t="0"/>
          <a:stretch/>
        </p:blipFill>
        <p:spPr>
          <a:xfrm>
            <a:off x="8401684" y="492125"/>
            <a:ext cx="26035" cy="203708"/>
          </a:xfrm>
          <a:prstGeom prst="rect">
            <a:avLst/>
          </a:prstGeom>
          <a:noFill/>
          <a:ln>
            <a:noFill/>
          </a:ln>
        </p:spPr>
      </p:pic>
      <p:pic>
        <p:nvPicPr>
          <p:cNvPr id="632" name="Google Shape;632;p49"/>
          <p:cNvPicPr preferRelativeResize="0"/>
          <p:nvPr/>
        </p:nvPicPr>
        <p:blipFill rotWithShape="1">
          <a:blip r:embed="rId8">
            <a:alphaModFix/>
          </a:blip>
          <a:srcRect b="0" l="0" r="0" t="0"/>
          <a:stretch/>
        </p:blipFill>
        <p:spPr>
          <a:xfrm>
            <a:off x="8500871" y="466344"/>
            <a:ext cx="195999" cy="209422"/>
          </a:xfrm>
          <a:prstGeom prst="rect">
            <a:avLst/>
          </a:prstGeom>
          <a:noFill/>
          <a:ln>
            <a:noFill/>
          </a:ln>
        </p:spPr>
      </p:pic>
      <p:sp>
        <p:nvSpPr>
          <p:cNvPr id="633" name="Google Shape;633;p49"/>
          <p:cNvSpPr/>
          <p:nvPr/>
        </p:nvSpPr>
        <p:spPr>
          <a:xfrm>
            <a:off x="8797035" y="520573"/>
            <a:ext cx="31750" cy="133350"/>
          </a:xfrm>
          <a:custGeom>
            <a:rect b="b" l="l" r="r" t="t"/>
            <a:pathLst>
              <a:path extrusionOk="0" h="133350" w="31750">
                <a:moveTo>
                  <a:pt x="2489" y="104561"/>
                </a:moveTo>
                <a:lnTo>
                  <a:pt x="381" y="109727"/>
                </a:lnTo>
                <a:lnTo>
                  <a:pt x="0" y="112522"/>
                </a:lnTo>
                <a:lnTo>
                  <a:pt x="635" y="117855"/>
                </a:lnTo>
                <a:lnTo>
                  <a:pt x="1524" y="123316"/>
                </a:lnTo>
                <a:lnTo>
                  <a:pt x="1524" y="123571"/>
                </a:lnTo>
                <a:lnTo>
                  <a:pt x="2413" y="127380"/>
                </a:lnTo>
                <a:lnTo>
                  <a:pt x="3175" y="132206"/>
                </a:lnTo>
                <a:lnTo>
                  <a:pt x="4445" y="133223"/>
                </a:lnTo>
                <a:lnTo>
                  <a:pt x="7239" y="133223"/>
                </a:lnTo>
                <a:lnTo>
                  <a:pt x="8509" y="132206"/>
                </a:lnTo>
                <a:lnTo>
                  <a:pt x="8763" y="130810"/>
                </a:lnTo>
                <a:lnTo>
                  <a:pt x="9252" y="127380"/>
                </a:lnTo>
                <a:lnTo>
                  <a:pt x="10160" y="123571"/>
                </a:lnTo>
                <a:lnTo>
                  <a:pt x="10160" y="123316"/>
                </a:lnTo>
                <a:lnTo>
                  <a:pt x="10922" y="117982"/>
                </a:lnTo>
                <a:lnTo>
                  <a:pt x="11426" y="114680"/>
                </a:lnTo>
                <a:lnTo>
                  <a:pt x="10922" y="114680"/>
                </a:lnTo>
                <a:lnTo>
                  <a:pt x="11684" y="112522"/>
                </a:lnTo>
                <a:lnTo>
                  <a:pt x="12116" y="112522"/>
                </a:lnTo>
                <a:lnTo>
                  <a:pt x="14224" y="108712"/>
                </a:lnTo>
                <a:lnTo>
                  <a:pt x="14986" y="105917"/>
                </a:lnTo>
                <a:lnTo>
                  <a:pt x="2540" y="105917"/>
                </a:lnTo>
                <a:lnTo>
                  <a:pt x="2489" y="104561"/>
                </a:lnTo>
                <a:close/>
              </a:path>
              <a:path extrusionOk="0" h="133350" w="31750">
                <a:moveTo>
                  <a:pt x="2286" y="127253"/>
                </a:moveTo>
                <a:close/>
              </a:path>
              <a:path extrusionOk="0" h="133350" w="31750">
                <a:moveTo>
                  <a:pt x="9300" y="127253"/>
                </a:moveTo>
                <a:close/>
              </a:path>
              <a:path extrusionOk="0" h="133350" w="31750">
                <a:moveTo>
                  <a:pt x="11684" y="112522"/>
                </a:moveTo>
                <a:lnTo>
                  <a:pt x="10922" y="114680"/>
                </a:lnTo>
                <a:lnTo>
                  <a:pt x="11565" y="113517"/>
                </a:lnTo>
                <a:lnTo>
                  <a:pt x="11684" y="112522"/>
                </a:lnTo>
                <a:close/>
              </a:path>
              <a:path extrusionOk="0" h="133350" w="31750">
                <a:moveTo>
                  <a:pt x="11565" y="113517"/>
                </a:moveTo>
                <a:lnTo>
                  <a:pt x="10922" y="114680"/>
                </a:lnTo>
                <a:lnTo>
                  <a:pt x="11426" y="114680"/>
                </a:lnTo>
                <a:lnTo>
                  <a:pt x="11565" y="113517"/>
                </a:lnTo>
                <a:close/>
              </a:path>
              <a:path extrusionOk="0" h="133350" w="31750">
                <a:moveTo>
                  <a:pt x="12116" y="112522"/>
                </a:moveTo>
                <a:lnTo>
                  <a:pt x="11684" y="112522"/>
                </a:lnTo>
                <a:lnTo>
                  <a:pt x="11565" y="113517"/>
                </a:lnTo>
                <a:lnTo>
                  <a:pt x="12116" y="112522"/>
                </a:lnTo>
                <a:close/>
              </a:path>
              <a:path extrusionOk="0" h="133350" w="31750">
                <a:moveTo>
                  <a:pt x="2921" y="103504"/>
                </a:moveTo>
                <a:lnTo>
                  <a:pt x="2489" y="104561"/>
                </a:lnTo>
                <a:lnTo>
                  <a:pt x="2540" y="105917"/>
                </a:lnTo>
                <a:lnTo>
                  <a:pt x="2921" y="103504"/>
                </a:lnTo>
                <a:close/>
              </a:path>
              <a:path extrusionOk="0" h="133350" w="31750">
                <a:moveTo>
                  <a:pt x="15030" y="103504"/>
                </a:moveTo>
                <a:lnTo>
                  <a:pt x="2921" y="103504"/>
                </a:lnTo>
                <a:lnTo>
                  <a:pt x="2540" y="105917"/>
                </a:lnTo>
                <a:lnTo>
                  <a:pt x="14986" y="105917"/>
                </a:lnTo>
                <a:lnTo>
                  <a:pt x="15030" y="103504"/>
                </a:lnTo>
                <a:close/>
              </a:path>
              <a:path extrusionOk="0" h="133350" w="31750">
                <a:moveTo>
                  <a:pt x="5842" y="91090"/>
                </a:moveTo>
                <a:lnTo>
                  <a:pt x="3175" y="95757"/>
                </a:lnTo>
                <a:lnTo>
                  <a:pt x="2286" y="99060"/>
                </a:lnTo>
                <a:lnTo>
                  <a:pt x="2489" y="104561"/>
                </a:lnTo>
                <a:lnTo>
                  <a:pt x="2921" y="103504"/>
                </a:lnTo>
                <a:lnTo>
                  <a:pt x="15030" y="103504"/>
                </a:lnTo>
                <a:lnTo>
                  <a:pt x="15054" y="102235"/>
                </a:lnTo>
                <a:lnTo>
                  <a:pt x="14224" y="102235"/>
                </a:lnTo>
                <a:lnTo>
                  <a:pt x="15113" y="99060"/>
                </a:lnTo>
                <a:lnTo>
                  <a:pt x="16142" y="99060"/>
                </a:lnTo>
                <a:lnTo>
                  <a:pt x="17907" y="96138"/>
                </a:lnTo>
                <a:lnTo>
                  <a:pt x="18796" y="92837"/>
                </a:lnTo>
                <a:lnTo>
                  <a:pt x="5842" y="92837"/>
                </a:lnTo>
                <a:lnTo>
                  <a:pt x="5842" y="91090"/>
                </a:lnTo>
                <a:close/>
              </a:path>
              <a:path extrusionOk="0" h="133350" w="31750">
                <a:moveTo>
                  <a:pt x="15113" y="99060"/>
                </a:moveTo>
                <a:lnTo>
                  <a:pt x="14224" y="102235"/>
                </a:lnTo>
                <a:lnTo>
                  <a:pt x="15080" y="100817"/>
                </a:lnTo>
                <a:lnTo>
                  <a:pt x="15113" y="99060"/>
                </a:lnTo>
                <a:close/>
              </a:path>
              <a:path extrusionOk="0" h="133350" w="31750">
                <a:moveTo>
                  <a:pt x="15080" y="100817"/>
                </a:moveTo>
                <a:lnTo>
                  <a:pt x="14224" y="102235"/>
                </a:lnTo>
                <a:lnTo>
                  <a:pt x="15054" y="102235"/>
                </a:lnTo>
                <a:lnTo>
                  <a:pt x="15080" y="100817"/>
                </a:lnTo>
                <a:close/>
              </a:path>
              <a:path extrusionOk="0" h="133350" w="31750">
                <a:moveTo>
                  <a:pt x="16142" y="99060"/>
                </a:moveTo>
                <a:lnTo>
                  <a:pt x="15113" y="99060"/>
                </a:lnTo>
                <a:lnTo>
                  <a:pt x="15080" y="100817"/>
                </a:lnTo>
                <a:lnTo>
                  <a:pt x="16142" y="99060"/>
                </a:lnTo>
                <a:close/>
              </a:path>
              <a:path extrusionOk="0" h="133350" w="31750">
                <a:moveTo>
                  <a:pt x="6731" y="89535"/>
                </a:moveTo>
                <a:lnTo>
                  <a:pt x="5842" y="91090"/>
                </a:lnTo>
                <a:lnTo>
                  <a:pt x="5842" y="92837"/>
                </a:lnTo>
                <a:lnTo>
                  <a:pt x="6731" y="89535"/>
                </a:lnTo>
                <a:close/>
              </a:path>
              <a:path extrusionOk="0" h="133350" w="31750">
                <a:moveTo>
                  <a:pt x="17436" y="89535"/>
                </a:moveTo>
                <a:lnTo>
                  <a:pt x="6731" y="89535"/>
                </a:lnTo>
                <a:lnTo>
                  <a:pt x="5842" y="92837"/>
                </a:lnTo>
                <a:lnTo>
                  <a:pt x="18796" y="92837"/>
                </a:lnTo>
                <a:lnTo>
                  <a:pt x="18796" y="90297"/>
                </a:lnTo>
                <a:lnTo>
                  <a:pt x="17145" y="90297"/>
                </a:lnTo>
                <a:lnTo>
                  <a:pt x="17436" y="89535"/>
                </a:lnTo>
                <a:close/>
              </a:path>
              <a:path extrusionOk="0" h="133350" w="31750">
                <a:moveTo>
                  <a:pt x="11938" y="76660"/>
                </a:moveTo>
                <a:lnTo>
                  <a:pt x="7493" y="81661"/>
                </a:lnTo>
                <a:lnTo>
                  <a:pt x="5842" y="85978"/>
                </a:lnTo>
                <a:lnTo>
                  <a:pt x="5842" y="91090"/>
                </a:lnTo>
                <a:lnTo>
                  <a:pt x="6731" y="89535"/>
                </a:lnTo>
                <a:lnTo>
                  <a:pt x="17436" y="89535"/>
                </a:lnTo>
                <a:lnTo>
                  <a:pt x="18796" y="85978"/>
                </a:lnTo>
                <a:lnTo>
                  <a:pt x="20983" y="85978"/>
                </a:lnTo>
                <a:lnTo>
                  <a:pt x="23241" y="83438"/>
                </a:lnTo>
                <a:lnTo>
                  <a:pt x="24892" y="79121"/>
                </a:lnTo>
                <a:lnTo>
                  <a:pt x="11938" y="79121"/>
                </a:lnTo>
                <a:lnTo>
                  <a:pt x="11938" y="76660"/>
                </a:lnTo>
                <a:close/>
              </a:path>
              <a:path extrusionOk="0" h="133350" w="31750">
                <a:moveTo>
                  <a:pt x="18796" y="85978"/>
                </a:moveTo>
                <a:lnTo>
                  <a:pt x="17145" y="90297"/>
                </a:lnTo>
                <a:lnTo>
                  <a:pt x="18796" y="88439"/>
                </a:lnTo>
                <a:lnTo>
                  <a:pt x="18796" y="85978"/>
                </a:lnTo>
                <a:close/>
              </a:path>
              <a:path extrusionOk="0" h="133350" w="31750">
                <a:moveTo>
                  <a:pt x="18796" y="88439"/>
                </a:moveTo>
                <a:lnTo>
                  <a:pt x="17145" y="90297"/>
                </a:lnTo>
                <a:lnTo>
                  <a:pt x="18796" y="90297"/>
                </a:lnTo>
                <a:lnTo>
                  <a:pt x="18796" y="88439"/>
                </a:lnTo>
                <a:close/>
              </a:path>
              <a:path extrusionOk="0" h="133350" w="31750">
                <a:moveTo>
                  <a:pt x="20983" y="85978"/>
                </a:moveTo>
                <a:lnTo>
                  <a:pt x="18796" y="85978"/>
                </a:lnTo>
                <a:lnTo>
                  <a:pt x="18796" y="88439"/>
                </a:lnTo>
                <a:lnTo>
                  <a:pt x="20983" y="85978"/>
                </a:lnTo>
                <a:close/>
              </a:path>
              <a:path extrusionOk="0" h="133350" w="31750">
                <a:moveTo>
                  <a:pt x="13589" y="74802"/>
                </a:moveTo>
                <a:lnTo>
                  <a:pt x="11938" y="76660"/>
                </a:lnTo>
                <a:lnTo>
                  <a:pt x="11938" y="79121"/>
                </a:lnTo>
                <a:lnTo>
                  <a:pt x="13589" y="74802"/>
                </a:lnTo>
                <a:close/>
              </a:path>
              <a:path extrusionOk="0" h="133350" w="31750">
                <a:moveTo>
                  <a:pt x="24892" y="74802"/>
                </a:moveTo>
                <a:lnTo>
                  <a:pt x="13589" y="74802"/>
                </a:lnTo>
                <a:lnTo>
                  <a:pt x="11938" y="79121"/>
                </a:lnTo>
                <a:lnTo>
                  <a:pt x="24892" y="79121"/>
                </a:lnTo>
                <a:lnTo>
                  <a:pt x="24892" y="74802"/>
                </a:lnTo>
                <a:close/>
              </a:path>
              <a:path extrusionOk="0" h="133350" w="31750">
                <a:moveTo>
                  <a:pt x="18841" y="55199"/>
                </a:moveTo>
                <a:lnTo>
                  <a:pt x="13843" y="60198"/>
                </a:lnTo>
                <a:lnTo>
                  <a:pt x="11938" y="64769"/>
                </a:lnTo>
                <a:lnTo>
                  <a:pt x="11938" y="76660"/>
                </a:lnTo>
                <a:lnTo>
                  <a:pt x="13589" y="74802"/>
                </a:lnTo>
                <a:lnTo>
                  <a:pt x="24892" y="74802"/>
                </a:lnTo>
                <a:lnTo>
                  <a:pt x="24892" y="69214"/>
                </a:lnTo>
                <a:lnTo>
                  <a:pt x="22987" y="69214"/>
                </a:lnTo>
                <a:lnTo>
                  <a:pt x="24892" y="64769"/>
                </a:lnTo>
                <a:lnTo>
                  <a:pt x="27432" y="64769"/>
                </a:lnTo>
                <a:lnTo>
                  <a:pt x="29845" y="62356"/>
                </a:lnTo>
                <a:lnTo>
                  <a:pt x="31750" y="57912"/>
                </a:lnTo>
                <a:lnTo>
                  <a:pt x="18796" y="57912"/>
                </a:lnTo>
                <a:lnTo>
                  <a:pt x="18841" y="55199"/>
                </a:lnTo>
                <a:close/>
              </a:path>
              <a:path extrusionOk="0" h="133350" w="31750">
                <a:moveTo>
                  <a:pt x="24892" y="64769"/>
                </a:moveTo>
                <a:lnTo>
                  <a:pt x="22987" y="69214"/>
                </a:lnTo>
                <a:lnTo>
                  <a:pt x="24892" y="67310"/>
                </a:lnTo>
                <a:lnTo>
                  <a:pt x="24892" y="64769"/>
                </a:lnTo>
                <a:close/>
              </a:path>
              <a:path extrusionOk="0" h="133350" w="31750">
                <a:moveTo>
                  <a:pt x="24892" y="67310"/>
                </a:moveTo>
                <a:lnTo>
                  <a:pt x="22987" y="69214"/>
                </a:lnTo>
                <a:lnTo>
                  <a:pt x="24892" y="69214"/>
                </a:lnTo>
                <a:lnTo>
                  <a:pt x="24892" y="67310"/>
                </a:lnTo>
                <a:close/>
              </a:path>
              <a:path extrusionOk="0" h="133350" w="31750">
                <a:moveTo>
                  <a:pt x="27432" y="64769"/>
                </a:moveTo>
                <a:lnTo>
                  <a:pt x="24892" y="64769"/>
                </a:lnTo>
                <a:lnTo>
                  <a:pt x="24892" y="67310"/>
                </a:lnTo>
                <a:lnTo>
                  <a:pt x="27432" y="64769"/>
                </a:lnTo>
                <a:close/>
              </a:path>
              <a:path extrusionOk="0" h="133350" w="31750">
                <a:moveTo>
                  <a:pt x="20700" y="53339"/>
                </a:moveTo>
                <a:lnTo>
                  <a:pt x="18841" y="55199"/>
                </a:lnTo>
                <a:lnTo>
                  <a:pt x="18796" y="57912"/>
                </a:lnTo>
                <a:lnTo>
                  <a:pt x="20700" y="53339"/>
                </a:lnTo>
                <a:close/>
              </a:path>
              <a:path extrusionOk="0" h="133350" w="31750">
                <a:moveTo>
                  <a:pt x="31750" y="53339"/>
                </a:moveTo>
                <a:lnTo>
                  <a:pt x="20700" y="53339"/>
                </a:lnTo>
                <a:lnTo>
                  <a:pt x="18796" y="57912"/>
                </a:lnTo>
                <a:lnTo>
                  <a:pt x="31750" y="57912"/>
                </a:lnTo>
                <a:lnTo>
                  <a:pt x="31750" y="53339"/>
                </a:lnTo>
                <a:close/>
              </a:path>
              <a:path extrusionOk="0" h="133350" w="31750">
                <a:moveTo>
                  <a:pt x="19345" y="8395"/>
                </a:moveTo>
                <a:lnTo>
                  <a:pt x="19174" y="12826"/>
                </a:lnTo>
                <a:lnTo>
                  <a:pt x="19050" y="20700"/>
                </a:lnTo>
                <a:lnTo>
                  <a:pt x="18923" y="30861"/>
                </a:lnTo>
                <a:lnTo>
                  <a:pt x="18841" y="55199"/>
                </a:lnTo>
                <a:lnTo>
                  <a:pt x="20700" y="53339"/>
                </a:lnTo>
                <a:lnTo>
                  <a:pt x="31750" y="53339"/>
                </a:lnTo>
                <a:lnTo>
                  <a:pt x="31623" y="30861"/>
                </a:lnTo>
                <a:lnTo>
                  <a:pt x="31496" y="20827"/>
                </a:lnTo>
                <a:lnTo>
                  <a:pt x="31371" y="12953"/>
                </a:lnTo>
                <a:lnTo>
                  <a:pt x="23749" y="12953"/>
                </a:lnTo>
                <a:lnTo>
                  <a:pt x="22352" y="12318"/>
                </a:lnTo>
                <a:lnTo>
                  <a:pt x="20574" y="10032"/>
                </a:lnTo>
                <a:lnTo>
                  <a:pt x="19345" y="8395"/>
                </a:lnTo>
                <a:close/>
              </a:path>
              <a:path extrusionOk="0" h="133350" w="31750">
                <a:moveTo>
                  <a:pt x="25273" y="266"/>
                </a:moveTo>
                <a:lnTo>
                  <a:pt x="23622" y="762"/>
                </a:lnTo>
                <a:lnTo>
                  <a:pt x="21664" y="1277"/>
                </a:lnTo>
                <a:lnTo>
                  <a:pt x="20447" y="3048"/>
                </a:lnTo>
                <a:lnTo>
                  <a:pt x="19517" y="4483"/>
                </a:lnTo>
                <a:lnTo>
                  <a:pt x="19347" y="8397"/>
                </a:lnTo>
                <a:lnTo>
                  <a:pt x="20574" y="10032"/>
                </a:lnTo>
                <a:lnTo>
                  <a:pt x="22352" y="12318"/>
                </a:lnTo>
                <a:lnTo>
                  <a:pt x="23749" y="12953"/>
                </a:lnTo>
                <a:lnTo>
                  <a:pt x="26797" y="12953"/>
                </a:lnTo>
                <a:lnTo>
                  <a:pt x="28194" y="12318"/>
                </a:lnTo>
                <a:lnTo>
                  <a:pt x="29972" y="10032"/>
                </a:lnTo>
                <a:lnTo>
                  <a:pt x="31198" y="8397"/>
                </a:lnTo>
                <a:lnTo>
                  <a:pt x="31021" y="4355"/>
                </a:lnTo>
                <a:lnTo>
                  <a:pt x="28881" y="1277"/>
                </a:lnTo>
                <a:lnTo>
                  <a:pt x="26924" y="762"/>
                </a:lnTo>
                <a:lnTo>
                  <a:pt x="25273" y="266"/>
                </a:lnTo>
                <a:close/>
              </a:path>
              <a:path extrusionOk="0" h="133350" w="31750">
                <a:moveTo>
                  <a:pt x="31198" y="8397"/>
                </a:moveTo>
                <a:lnTo>
                  <a:pt x="29972" y="10032"/>
                </a:lnTo>
                <a:lnTo>
                  <a:pt x="28194" y="12318"/>
                </a:lnTo>
                <a:lnTo>
                  <a:pt x="26797" y="12953"/>
                </a:lnTo>
                <a:lnTo>
                  <a:pt x="31371" y="12953"/>
                </a:lnTo>
                <a:lnTo>
                  <a:pt x="31198" y="8397"/>
                </a:lnTo>
                <a:close/>
              </a:path>
              <a:path extrusionOk="0" h="133350" w="31750">
                <a:moveTo>
                  <a:pt x="31021" y="4355"/>
                </a:moveTo>
                <a:lnTo>
                  <a:pt x="31198" y="8397"/>
                </a:lnTo>
                <a:lnTo>
                  <a:pt x="31496" y="8000"/>
                </a:lnTo>
                <a:lnTo>
                  <a:pt x="31623" y="5206"/>
                </a:lnTo>
                <a:lnTo>
                  <a:pt x="31021" y="4355"/>
                </a:lnTo>
                <a:close/>
              </a:path>
              <a:path extrusionOk="0" h="133350" w="31750">
                <a:moveTo>
                  <a:pt x="19517" y="4483"/>
                </a:moveTo>
                <a:lnTo>
                  <a:pt x="19050" y="5206"/>
                </a:lnTo>
                <a:lnTo>
                  <a:pt x="19050" y="8000"/>
                </a:lnTo>
                <a:lnTo>
                  <a:pt x="19345" y="8395"/>
                </a:lnTo>
                <a:lnTo>
                  <a:pt x="19517" y="4483"/>
                </a:lnTo>
                <a:close/>
              </a:path>
              <a:path extrusionOk="0" h="133350" w="31750">
                <a:moveTo>
                  <a:pt x="21664" y="1277"/>
                </a:moveTo>
                <a:lnTo>
                  <a:pt x="21209" y="1397"/>
                </a:lnTo>
                <a:lnTo>
                  <a:pt x="19558" y="3682"/>
                </a:lnTo>
                <a:lnTo>
                  <a:pt x="19517" y="4483"/>
                </a:lnTo>
                <a:lnTo>
                  <a:pt x="20447" y="3048"/>
                </a:lnTo>
                <a:lnTo>
                  <a:pt x="21664" y="1277"/>
                </a:lnTo>
                <a:close/>
              </a:path>
              <a:path extrusionOk="0" h="133350" w="31750">
                <a:moveTo>
                  <a:pt x="28881" y="1277"/>
                </a:moveTo>
                <a:lnTo>
                  <a:pt x="31021" y="4355"/>
                </a:lnTo>
                <a:lnTo>
                  <a:pt x="30988" y="3682"/>
                </a:lnTo>
                <a:lnTo>
                  <a:pt x="29337" y="1397"/>
                </a:lnTo>
                <a:lnTo>
                  <a:pt x="28881" y="1277"/>
                </a:lnTo>
                <a:close/>
              </a:path>
              <a:path extrusionOk="0" h="133350" w="31750">
                <a:moveTo>
                  <a:pt x="24384" y="0"/>
                </a:moveTo>
                <a:lnTo>
                  <a:pt x="21844" y="1015"/>
                </a:lnTo>
                <a:lnTo>
                  <a:pt x="21664" y="1277"/>
                </a:lnTo>
                <a:lnTo>
                  <a:pt x="23622" y="762"/>
                </a:lnTo>
                <a:lnTo>
                  <a:pt x="25273" y="266"/>
                </a:lnTo>
                <a:lnTo>
                  <a:pt x="24384" y="0"/>
                </a:lnTo>
                <a:close/>
              </a:path>
              <a:path extrusionOk="0" h="133350" w="31750">
                <a:moveTo>
                  <a:pt x="26162" y="0"/>
                </a:moveTo>
                <a:lnTo>
                  <a:pt x="25273" y="266"/>
                </a:lnTo>
                <a:lnTo>
                  <a:pt x="26924" y="762"/>
                </a:lnTo>
                <a:lnTo>
                  <a:pt x="28881" y="1277"/>
                </a:lnTo>
                <a:lnTo>
                  <a:pt x="28702" y="1015"/>
                </a:lnTo>
                <a:lnTo>
                  <a:pt x="2616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34" name="Google Shape;634;p49"/>
          <p:cNvPicPr preferRelativeResize="0"/>
          <p:nvPr/>
        </p:nvPicPr>
        <p:blipFill rotWithShape="1">
          <a:blip r:embed="rId9">
            <a:alphaModFix/>
          </a:blip>
          <a:srcRect b="0" l="0" r="0" t="0"/>
          <a:stretch/>
        </p:blipFill>
        <p:spPr>
          <a:xfrm>
            <a:off x="8944229" y="473583"/>
            <a:ext cx="14604" cy="145414"/>
          </a:xfrm>
          <a:prstGeom prst="rect">
            <a:avLst/>
          </a:prstGeom>
          <a:noFill/>
          <a:ln>
            <a:noFill/>
          </a:ln>
        </p:spPr>
      </p:pic>
      <p:pic>
        <p:nvPicPr>
          <p:cNvPr id="635" name="Google Shape;635;p49"/>
          <p:cNvPicPr preferRelativeResize="0"/>
          <p:nvPr/>
        </p:nvPicPr>
        <p:blipFill rotWithShape="1">
          <a:blip r:embed="rId10">
            <a:alphaModFix/>
          </a:blip>
          <a:srcRect b="0" l="0" r="0" t="0"/>
          <a:stretch/>
        </p:blipFill>
        <p:spPr>
          <a:xfrm>
            <a:off x="9062846" y="364236"/>
            <a:ext cx="370839" cy="450850"/>
          </a:xfrm>
          <a:prstGeom prst="rect">
            <a:avLst/>
          </a:prstGeom>
          <a:noFill/>
          <a:ln>
            <a:noFill/>
          </a:ln>
        </p:spPr>
      </p:pic>
      <p:pic>
        <p:nvPicPr>
          <p:cNvPr id="636" name="Google Shape;636;p49"/>
          <p:cNvPicPr preferRelativeResize="0"/>
          <p:nvPr/>
        </p:nvPicPr>
        <p:blipFill rotWithShape="1">
          <a:blip r:embed="rId11">
            <a:alphaModFix/>
          </a:blip>
          <a:srcRect b="0" l="0" r="0" t="0"/>
          <a:stretch/>
        </p:blipFill>
        <p:spPr>
          <a:xfrm>
            <a:off x="7505318" y="300227"/>
            <a:ext cx="332358" cy="505079"/>
          </a:xfrm>
          <a:prstGeom prst="rect">
            <a:avLst/>
          </a:prstGeom>
          <a:noFill/>
          <a:ln>
            <a:noFill/>
          </a:ln>
        </p:spPr>
      </p:pic>
      <p:pic>
        <p:nvPicPr>
          <p:cNvPr id="637" name="Google Shape;637;p49"/>
          <p:cNvPicPr preferRelativeResize="0"/>
          <p:nvPr/>
        </p:nvPicPr>
        <p:blipFill rotWithShape="1">
          <a:blip r:embed="rId12">
            <a:alphaModFix/>
          </a:blip>
          <a:srcRect b="0" l="0" r="0" t="0"/>
          <a:stretch/>
        </p:blipFill>
        <p:spPr>
          <a:xfrm>
            <a:off x="6991477" y="1173480"/>
            <a:ext cx="28363" cy="162560"/>
          </a:xfrm>
          <a:prstGeom prst="rect">
            <a:avLst/>
          </a:prstGeom>
          <a:noFill/>
          <a:ln>
            <a:noFill/>
          </a:ln>
        </p:spPr>
      </p:pic>
      <p:pic>
        <p:nvPicPr>
          <p:cNvPr id="638" name="Google Shape;638;p49"/>
          <p:cNvPicPr preferRelativeResize="0"/>
          <p:nvPr/>
        </p:nvPicPr>
        <p:blipFill rotWithShape="1">
          <a:blip r:embed="rId13">
            <a:alphaModFix/>
          </a:blip>
          <a:srcRect b="0" l="0" r="0" t="0"/>
          <a:stretch/>
        </p:blipFill>
        <p:spPr>
          <a:xfrm>
            <a:off x="7124318" y="1112266"/>
            <a:ext cx="58547" cy="145161"/>
          </a:xfrm>
          <a:prstGeom prst="rect">
            <a:avLst/>
          </a:prstGeom>
          <a:noFill/>
          <a:ln>
            <a:noFill/>
          </a:ln>
        </p:spPr>
      </p:pic>
      <p:pic>
        <p:nvPicPr>
          <p:cNvPr id="639" name="Google Shape;639;p49"/>
          <p:cNvPicPr preferRelativeResize="0"/>
          <p:nvPr/>
        </p:nvPicPr>
        <p:blipFill rotWithShape="1">
          <a:blip r:embed="rId14">
            <a:alphaModFix/>
          </a:blip>
          <a:srcRect b="0" l="0" r="0" t="0"/>
          <a:stretch/>
        </p:blipFill>
        <p:spPr>
          <a:xfrm>
            <a:off x="7254620" y="1009650"/>
            <a:ext cx="315468" cy="464438"/>
          </a:xfrm>
          <a:prstGeom prst="rect">
            <a:avLst/>
          </a:prstGeom>
          <a:noFill/>
          <a:ln>
            <a:noFill/>
          </a:ln>
        </p:spPr>
      </p:pic>
      <p:pic>
        <p:nvPicPr>
          <p:cNvPr id="640" name="Google Shape;640;p49"/>
          <p:cNvPicPr preferRelativeResize="0"/>
          <p:nvPr/>
        </p:nvPicPr>
        <p:blipFill rotWithShape="1">
          <a:blip r:embed="rId15">
            <a:alphaModFix/>
          </a:blip>
          <a:srcRect b="0" l="0" r="0" t="0"/>
          <a:stretch/>
        </p:blipFill>
        <p:spPr>
          <a:xfrm>
            <a:off x="6393560" y="993266"/>
            <a:ext cx="501561" cy="479044"/>
          </a:xfrm>
          <a:prstGeom prst="rect">
            <a:avLst/>
          </a:prstGeom>
          <a:noFill/>
          <a:ln>
            <a:noFill/>
          </a:ln>
        </p:spPr>
      </p:pic>
      <p:pic>
        <p:nvPicPr>
          <p:cNvPr id="641" name="Google Shape;641;p49"/>
          <p:cNvPicPr preferRelativeResize="0"/>
          <p:nvPr/>
        </p:nvPicPr>
        <p:blipFill rotWithShape="1">
          <a:blip r:embed="rId16">
            <a:alphaModFix/>
          </a:blip>
          <a:srcRect b="0" l="0" r="0" t="0"/>
          <a:stretch/>
        </p:blipFill>
        <p:spPr>
          <a:xfrm>
            <a:off x="7791195" y="1143508"/>
            <a:ext cx="355092" cy="185038"/>
          </a:xfrm>
          <a:prstGeom prst="rect">
            <a:avLst/>
          </a:prstGeom>
          <a:noFill/>
          <a:ln>
            <a:noFill/>
          </a:ln>
        </p:spPr>
      </p:pic>
      <p:grpSp>
        <p:nvGrpSpPr>
          <p:cNvPr id="642" name="Google Shape;642;p49"/>
          <p:cNvGrpSpPr/>
          <p:nvPr/>
        </p:nvGrpSpPr>
        <p:grpSpPr>
          <a:xfrm>
            <a:off x="6277736" y="1636267"/>
            <a:ext cx="1162812" cy="313690"/>
            <a:chOff x="6277736" y="1636267"/>
            <a:chExt cx="1162812" cy="313690"/>
          </a:xfrm>
        </p:grpSpPr>
        <p:pic>
          <p:nvPicPr>
            <p:cNvPr id="643" name="Google Shape;643;p49"/>
            <p:cNvPicPr preferRelativeResize="0"/>
            <p:nvPr/>
          </p:nvPicPr>
          <p:blipFill rotWithShape="1">
            <a:blip r:embed="rId17">
              <a:alphaModFix/>
            </a:blip>
            <a:srcRect b="0" l="0" r="0" t="0"/>
            <a:stretch/>
          </p:blipFill>
          <p:spPr>
            <a:xfrm>
              <a:off x="6494652" y="1636902"/>
              <a:ext cx="49149" cy="194056"/>
            </a:xfrm>
            <a:prstGeom prst="rect">
              <a:avLst/>
            </a:prstGeom>
            <a:noFill/>
            <a:ln>
              <a:noFill/>
            </a:ln>
          </p:spPr>
        </p:pic>
        <p:pic>
          <p:nvPicPr>
            <p:cNvPr id="644" name="Google Shape;644;p49"/>
            <p:cNvPicPr preferRelativeResize="0"/>
            <p:nvPr/>
          </p:nvPicPr>
          <p:blipFill rotWithShape="1">
            <a:blip r:embed="rId18">
              <a:alphaModFix/>
            </a:blip>
            <a:srcRect b="0" l="0" r="0" t="0"/>
            <a:stretch/>
          </p:blipFill>
          <p:spPr>
            <a:xfrm>
              <a:off x="6277736" y="1636267"/>
              <a:ext cx="1162812" cy="313690"/>
            </a:xfrm>
            <a:prstGeom prst="rect">
              <a:avLst/>
            </a:prstGeom>
            <a:noFill/>
            <a:ln>
              <a:noFill/>
            </a:ln>
          </p:spPr>
        </p:pic>
      </p:grpSp>
      <p:pic>
        <p:nvPicPr>
          <p:cNvPr id="645" name="Google Shape;645;p49"/>
          <p:cNvPicPr preferRelativeResize="0"/>
          <p:nvPr/>
        </p:nvPicPr>
        <p:blipFill rotWithShape="1">
          <a:blip r:embed="rId19">
            <a:alphaModFix/>
          </a:blip>
          <a:srcRect b="0" l="0" r="0" t="0"/>
          <a:stretch/>
        </p:blipFill>
        <p:spPr>
          <a:xfrm>
            <a:off x="4469765" y="637666"/>
            <a:ext cx="568658" cy="207391"/>
          </a:xfrm>
          <a:prstGeom prst="rect">
            <a:avLst/>
          </a:prstGeom>
          <a:noFill/>
          <a:ln>
            <a:noFill/>
          </a:ln>
        </p:spPr>
      </p:pic>
      <p:pic>
        <p:nvPicPr>
          <p:cNvPr id="646" name="Google Shape;646;p49"/>
          <p:cNvPicPr preferRelativeResize="0"/>
          <p:nvPr/>
        </p:nvPicPr>
        <p:blipFill rotWithShape="1">
          <a:blip r:embed="rId20">
            <a:alphaModFix/>
          </a:blip>
          <a:srcRect b="0" l="0" r="0" t="0"/>
          <a:stretch/>
        </p:blipFill>
        <p:spPr>
          <a:xfrm>
            <a:off x="2982976" y="643762"/>
            <a:ext cx="650239" cy="227329"/>
          </a:xfrm>
          <a:prstGeom prst="rect">
            <a:avLst/>
          </a:prstGeom>
          <a:noFill/>
          <a:ln>
            <a:noFill/>
          </a:ln>
        </p:spPr>
      </p:pic>
      <p:pic>
        <p:nvPicPr>
          <p:cNvPr id="647" name="Google Shape;647;p49"/>
          <p:cNvPicPr preferRelativeResize="0"/>
          <p:nvPr/>
        </p:nvPicPr>
        <p:blipFill rotWithShape="1">
          <a:blip r:embed="rId21">
            <a:alphaModFix/>
          </a:blip>
          <a:srcRect b="0" l="0" r="0" t="0"/>
          <a:stretch/>
        </p:blipFill>
        <p:spPr>
          <a:xfrm>
            <a:off x="7711820" y="1835023"/>
            <a:ext cx="225805" cy="343026"/>
          </a:xfrm>
          <a:prstGeom prst="rect">
            <a:avLst/>
          </a:prstGeom>
          <a:noFill/>
          <a:ln>
            <a:noFill/>
          </a:ln>
        </p:spPr>
      </p:pic>
      <p:pic>
        <p:nvPicPr>
          <p:cNvPr id="648" name="Google Shape;648;p49"/>
          <p:cNvPicPr preferRelativeResize="0"/>
          <p:nvPr/>
        </p:nvPicPr>
        <p:blipFill rotWithShape="1">
          <a:blip r:embed="rId22">
            <a:alphaModFix/>
          </a:blip>
          <a:srcRect b="0" l="0" r="0" t="0"/>
          <a:stretch/>
        </p:blipFill>
        <p:spPr>
          <a:xfrm>
            <a:off x="6612635" y="2251329"/>
            <a:ext cx="41148" cy="225933"/>
          </a:xfrm>
          <a:prstGeom prst="rect">
            <a:avLst/>
          </a:prstGeom>
          <a:noFill/>
          <a:ln>
            <a:noFill/>
          </a:ln>
        </p:spPr>
      </p:pic>
      <p:pic>
        <p:nvPicPr>
          <p:cNvPr id="649" name="Google Shape;649;p49"/>
          <p:cNvPicPr preferRelativeResize="0"/>
          <p:nvPr/>
        </p:nvPicPr>
        <p:blipFill rotWithShape="1">
          <a:blip r:embed="rId23">
            <a:alphaModFix/>
          </a:blip>
          <a:srcRect b="0" l="0" r="0" t="0"/>
          <a:stretch/>
        </p:blipFill>
        <p:spPr>
          <a:xfrm>
            <a:off x="6758051" y="2218563"/>
            <a:ext cx="198485" cy="239013"/>
          </a:xfrm>
          <a:prstGeom prst="rect">
            <a:avLst/>
          </a:prstGeom>
          <a:noFill/>
          <a:ln>
            <a:noFill/>
          </a:ln>
        </p:spPr>
      </p:pic>
      <p:pic>
        <p:nvPicPr>
          <p:cNvPr id="650" name="Google Shape;650;p49"/>
          <p:cNvPicPr preferRelativeResize="0"/>
          <p:nvPr/>
        </p:nvPicPr>
        <p:blipFill rotWithShape="1">
          <a:blip r:embed="rId24">
            <a:alphaModFix/>
          </a:blip>
          <a:srcRect b="0" l="0" r="0" t="0"/>
          <a:stretch/>
        </p:blipFill>
        <p:spPr>
          <a:xfrm>
            <a:off x="6393805" y="2551938"/>
            <a:ext cx="772423" cy="105028"/>
          </a:xfrm>
          <a:prstGeom prst="rect">
            <a:avLst/>
          </a:prstGeom>
          <a:noFill/>
          <a:ln>
            <a:noFill/>
          </a:ln>
        </p:spPr>
      </p:pic>
      <p:grpSp>
        <p:nvGrpSpPr>
          <p:cNvPr id="651" name="Google Shape;651;p49"/>
          <p:cNvGrpSpPr/>
          <p:nvPr/>
        </p:nvGrpSpPr>
        <p:grpSpPr>
          <a:xfrm>
            <a:off x="7568056" y="1647317"/>
            <a:ext cx="2540126" cy="2230627"/>
            <a:chOff x="7568056" y="1647317"/>
            <a:chExt cx="2540126" cy="2230627"/>
          </a:xfrm>
        </p:grpSpPr>
        <p:pic>
          <p:nvPicPr>
            <p:cNvPr id="652" name="Google Shape;652;p49"/>
            <p:cNvPicPr preferRelativeResize="0"/>
            <p:nvPr/>
          </p:nvPicPr>
          <p:blipFill rotWithShape="1">
            <a:blip r:embed="rId25">
              <a:alphaModFix/>
            </a:blip>
            <a:srcRect b="0" l="0" r="0" t="0"/>
            <a:stretch/>
          </p:blipFill>
          <p:spPr>
            <a:xfrm>
              <a:off x="7811261" y="2504694"/>
              <a:ext cx="209423" cy="320420"/>
            </a:xfrm>
            <a:prstGeom prst="rect">
              <a:avLst/>
            </a:prstGeom>
            <a:noFill/>
            <a:ln>
              <a:noFill/>
            </a:ln>
          </p:spPr>
        </p:pic>
        <p:pic>
          <p:nvPicPr>
            <p:cNvPr id="653" name="Google Shape;653;p49"/>
            <p:cNvPicPr preferRelativeResize="0"/>
            <p:nvPr/>
          </p:nvPicPr>
          <p:blipFill rotWithShape="1">
            <a:blip r:embed="rId26">
              <a:alphaModFix/>
            </a:blip>
            <a:srcRect b="0" l="0" r="0" t="0"/>
            <a:stretch/>
          </p:blipFill>
          <p:spPr>
            <a:xfrm>
              <a:off x="8098281" y="2537587"/>
              <a:ext cx="49149" cy="221234"/>
            </a:xfrm>
            <a:prstGeom prst="rect">
              <a:avLst/>
            </a:prstGeom>
            <a:noFill/>
            <a:ln>
              <a:noFill/>
            </a:ln>
          </p:spPr>
        </p:pic>
        <p:pic>
          <p:nvPicPr>
            <p:cNvPr id="654" name="Google Shape;654;p49"/>
            <p:cNvPicPr preferRelativeResize="0"/>
            <p:nvPr/>
          </p:nvPicPr>
          <p:blipFill rotWithShape="1">
            <a:blip r:embed="rId27">
              <a:alphaModFix/>
            </a:blip>
            <a:srcRect b="0" l="0" r="0" t="0"/>
            <a:stretch/>
          </p:blipFill>
          <p:spPr>
            <a:xfrm>
              <a:off x="7568056" y="3207004"/>
              <a:ext cx="438403" cy="375920"/>
            </a:xfrm>
            <a:prstGeom prst="rect">
              <a:avLst/>
            </a:prstGeom>
            <a:noFill/>
            <a:ln>
              <a:noFill/>
            </a:ln>
          </p:spPr>
        </p:pic>
        <p:pic>
          <p:nvPicPr>
            <p:cNvPr id="655" name="Google Shape;655;p49"/>
            <p:cNvPicPr preferRelativeResize="0"/>
            <p:nvPr/>
          </p:nvPicPr>
          <p:blipFill rotWithShape="1">
            <a:blip r:embed="rId28">
              <a:alphaModFix/>
            </a:blip>
            <a:srcRect b="0" l="0" r="0" t="0"/>
            <a:stretch/>
          </p:blipFill>
          <p:spPr>
            <a:xfrm>
              <a:off x="8020430" y="1647317"/>
              <a:ext cx="2087752" cy="1693037"/>
            </a:xfrm>
            <a:prstGeom prst="rect">
              <a:avLst/>
            </a:prstGeom>
            <a:noFill/>
            <a:ln>
              <a:noFill/>
            </a:ln>
          </p:spPr>
        </p:pic>
        <p:pic>
          <p:nvPicPr>
            <p:cNvPr id="656" name="Google Shape;656;p49"/>
            <p:cNvPicPr preferRelativeResize="0"/>
            <p:nvPr/>
          </p:nvPicPr>
          <p:blipFill rotWithShape="1">
            <a:blip r:embed="rId29">
              <a:alphaModFix/>
            </a:blip>
            <a:srcRect b="0" l="0" r="0" t="0"/>
            <a:stretch/>
          </p:blipFill>
          <p:spPr>
            <a:xfrm>
              <a:off x="9712515" y="3586988"/>
              <a:ext cx="227520" cy="199136"/>
            </a:xfrm>
            <a:prstGeom prst="rect">
              <a:avLst/>
            </a:prstGeom>
            <a:noFill/>
            <a:ln>
              <a:noFill/>
            </a:ln>
          </p:spPr>
        </p:pic>
        <p:pic>
          <p:nvPicPr>
            <p:cNvPr id="657" name="Google Shape;657;p49"/>
            <p:cNvPicPr preferRelativeResize="0"/>
            <p:nvPr/>
          </p:nvPicPr>
          <p:blipFill rotWithShape="1">
            <a:blip r:embed="rId30">
              <a:alphaModFix/>
            </a:blip>
            <a:srcRect b="0" l="0" r="0" t="0"/>
            <a:stretch/>
          </p:blipFill>
          <p:spPr>
            <a:xfrm>
              <a:off x="10023347" y="3708400"/>
              <a:ext cx="48768" cy="108331"/>
            </a:xfrm>
            <a:prstGeom prst="rect">
              <a:avLst/>
            </a:prstGeom>
            <a:noFill/>
            <a:ln>
              <a:noFill/>
            </a:ln>
          </p:spPr>
        </p:pic>
        <p:pic>
          <p:nvPicPr>
            <p:cNvPr id="658" name="Google Shape;658;p49"/>
            <p:cNvPicPr preferRelativeResize="0"/>
            <p:nvPr/>
          </p:nvPicPr>
          <p:blipFill rotWithShape="1">
            <a:blip r:embed="rId31">
              <a:alphaModFix/>
            </a:blip>
            <a:srcRect b="0" l="0" r="0" t="0"/>
            <a:stretch/>
          </p:blipFill>
          <p:spPr>
            <a:xfrm>
              <a:off x="8201024" y="3435350"/>
              <a:ext cx="324103" cy="442594"/>
            </a:xfrm>
            <a:prstGeom prst="rect">
              <a:avLst/>
            </a:prstGeom>
            <a:noFill/>
            <a:ln>
              <a:noFill/>
            </a:ln>
          </p:spPr>
        </p:pic>
      </p:grpSp>
      <p:sp>
        <p:nvSpPr>
          <p:cNvPr id="659" name="Google Shape;659;p49"/>
          <p:cNvSpPr/>
          <p:nvPr/>
        </p:nvSpPr>
        <p:spPr>
          <a:xfrm>
            <a:off x="6641465" y="3268853"/>
            <a:ext cx="34925" cy="233679"/>
          </a:xfrm>
          <a:custGeom>
            <a:rect b="b" l="l" r="r" t="t"/>
            <a:pathLst>
              <a:path extrusionOk="0" h="233679" w="34925">
                <a:moveTo>
                  <a:pt x="6519" y="232525"/>
                </a:moveTo>
                <a:lnTo>
                  <a:pt x="7238" y="232663"/>
                </a:lnTo>
                <a:lnTo>
                  <a:pt x="10540" y="233172"/>
                </a:lnTo>
                <a:lnTo>
                  <a:pt x="11048" y="232918"/>
                </a:lnTo>
                <a:lnTo>
                  <a:pt x="10540" y="232918"/>
                </a:lnTo>
                <a:lnTo>
                  <a:pt x="6519" y="232525"/>
                </a:lnTo>
                <a:close/>
              </a:path>
              <a:path extrusionOk="0" h="233679" w="34925">
                <a:moveTo>
                  <a:pt x="20700" y="212598"/>
                </a:moveTo>
                <a:lnTo>
                  <a:pt x="19303" y="213106"/>
                </a:lnTo>
                <a:lnTo>
                  <a:pt x="5968" y="218186"/>
                </a:lnTo>
                <a:lnTo>
                  <a:pt x="2793" y="219456"/>
                </a:lnTo>
                <a:lnTo>
                  <a:pt x="888" y="222631"/>
                </a:lnTo>
                <a:lnTo>
                  <a:pt x="1234" y="227127"/>
                </a:lnTo>
                <a:lnTo>
                  <a:pt x="1396" y="227711"/>
                </a:lnTo>
                <a:lnTo>
                  <a:pt x="1904" y="228600"/>
                </a:lnTo>
                <a:lnTo>
                  <a:pt x="3048" y="230886"/>
                </a:lnTo>
                <a:lnTo>
                  <a:pt x="5097" y="232252"/>
                </a:lnTo>
                <a:lnTo>
                  <a:pt x="6519" y="232525"/>
                </a:lnTo>
                <a:lnTo>
                  <a:pt x="10540" y="232918"/>
                </a:lnTo>
                <a:lnTo>
                  <a:pt x="13080" y="231775"/>
                </a:lnTo>
                <a:lnTo>
                  <a:pt x="15120" y="229073"/>
                </a:lnTo>
                <a:lnTo>
                  <a:pt x="15366" y="228600"/>
                </a:lnTo>
                <a:lnTo>
                  <a:pt x="15748" y="227711"/>
                </a:lnTo>
                <a:lnTo>
                  <a:pt x="14477" y="227711"/>
                </a:lnTo>
                <a:lnTo>
                  <a:pt x="16890" y="223012"/>
                </a:lnTo>
                <a:lnTo>
                  <a:pt x="18534" y="223012"/>
                </a:lnTo>
                <a:lnTo>
                  <a:pt x="18923" y="222123"/>
                </a:lnTo>
                <a:lnTo>
                  <a:pt x="19000" y="220852"/>
                </a:lnTo>
                <a:lnTo>
                  <a:pt x="17525" y="220852"/>
                </a:lnTo>
                <a:lnTo>
                  <a:pt x="19303" y="215900"/>
                </a:lnTo>
                <a:lnTo>
                  <a:pt x="21208" y="215900"/>
                </a:lnTo>
                <a:lnTo>
                  <a:pt x="22351" y="214249"/>
                </a:lnTo>
                <a:lnTo>
                  <a:pt x="22609" y="213528"/>
                </a:lnTo>
                <a:lnTo>
                  <a:pt x="22225" y="212979"/>
                </a:lnTo>
                <a:lnTo>
                  <a:pt x="20700" y="212598"/>
                </a:lnTo>
                <a:close/>
              </a:path>
              <a:path extrusionOk="0" h="233679" w="34925">
                <a:moveTo>
                  <a:pt x="15120" y="229073"/>
                </a:moveTo>
                <a:lnTo>
                  <a:pt x="13080" y="231775"/>
                </a:lnTo>
                <a:lnTo>
                  <a:pt x="10540" y="232918"/>
                </a:lnTo>
                <a:lnTo>
                  <a:pt x="11048" y="232918"/>
                </a:lnTo>
                <a:lnTo>
                  <a:pt x="13842" y="231521"/>
                </a:lnTo>
                <a:lnTo>
                  <a:pt x="15120" y="229073"/>
                </a:lnTo>
                <a:close/>
              </a:path>
              <a:path extrusionOk="0" h="233679" w="34925">
                <a:moveTo>
                  <a:pt x="5097" y="232252"/>
                </a:moveTo>
                <a:lnTo>
                  <a:pt x="5333" y="232410"/>
                </a:lnTo>
                <a:lnTo>
                  <a:pt x="6519" y="232525"/>
                </a:lnTo>
                <a:lnTo>
                  <a:pt x="5097" y="232252"/>
                </a:lnTo>
                <a:close/>
              </a:path>
              <a:path extrusionOk="0" h="233679" w="34925">
                <a:moveTo>
                  <a:pt x="1234" y="227127"/>
                </a:moveTo>
                <a:lnTo>
                  <a:pt x="1396" y="229235"/>
                </a:lnTo>
                <a:lnTo>
                  <a:pt x="3936" y="232029"/>
                </a:lnTo>
                <a:lnTo>
                  <a:pt x="5097" y="232252"/>
                </a:lnTo>
                <a:lnTo>
                  <a:pt x="3048" y="230886"/>
                </a:lnTo>
                <a:lnTo>
                  <a:pt x="1904" y="228600"/>
                </a:lnTo>
                <a:lnTo>
                  <a:pt x="1396" y="227711"/>
                </a:lnTo>
                <a:lnTo>
                  <a:pt x="1234" y="227127"/>
                </a:lnTo>
                <a:close/>
              </a:path>
              <a:path extrusionOk="0" h="233679" w="34925">
                <a:moveTo>
                  <a:pt x="22609" y="213528"/>
                </a:moveTo>
                <a:lnTo>
                  <a:pt x="22351" y="214249"/>
                </a:lnTo>
                <a:lnTo>
                  <a:pt x="21208" y="215900"/>
                </a:lnTo>
                <a:lnTo>
                  <a:pt x="19133" y="218691"/>
                </a:lnTo>
                <a:lnTo>
                  <a:pt x="18923" y="222123"/>
                </a:lnTo>
                <a:lnTo>
                  <a:pt x="18033" y="224155"/>
                </a:lnTo>
                <a:lnTo>
                  <a:pt x="16444" y="225622"/>
                </a:lnTo>
                <a:lnTo>
                  <a:pt x="15748" y="227711"/>
                </a:lnTo>
                <a:lnTo>
                  <a:pt x="15366" y="228600"/>
                </a:lnTo>
                <a:lnTo>
                  <a:pt x="15120" y="229073"/>
                </a:lnTo>
                <a:lnTo>
                  <a:pt x="23329" y="218186"/>
                </a:lnTo>
                <a:lnTo>
                  <a:pt x="24074" y="217121"/>
                </a:lnTo>
                <a:lnTo>
                  <a:pt x="24002" y="215392"/>
                </a:lnTo>
                <a:lnTo>
                  <a:pt x="23113" y="214249"/>
                </a:lnTo>
                <a:lnTo>
                  <a:pt x="22609" y="213528"/>
                </a:lnTo>
                <a:close/>
              </a:path>
              <a:path extrusionOk="0" h="233679" w="34925">
                <a:moveTo>
                  <a:pt x="16890" y="223012"/>
                </a:moveTo>
                <a:lnTo>
                  <a:pt x="14477" y="227711"/>
                </a:lnTo>
                <a:lnTo>
                  <a:pt x="16382" y="225679"/>
                </a:lnTo>
                <a:lnTo>
                  <a:pt x="16509" y="225425"/>
                </a:lnTo>
                <a:lnTo>
                  <a:pt x="16890" y="223012"/>
                </a:lnTo>
                <a:close/>
              </a:path>
              <a:path extrusionOk="0" h="233679" w="34925">
                <a:moveTo>
                  <a:pt x="16444" y="225622"/>
                </a:moveTo>
                <a:lnTo>
                  <a:pt x="14477" y="227711"/>
                </a:lnTo>
                <a:lnTo>
                  <a:pt x="15748" y="227711"/>
                </a:lnTo>
                <a:lnTo>
                  <a:pt x="16444" y="225622"/>
                </a:lnTo>
                <a:close/>
              </a:path>
              <a:path extrusionOk="0" h="233679" w="34925">
                <a:moveTo>
                  <a:pt x="1596" y="217121"/>
                </a:moveTo>
                <a:lnTo>
                  <a:pt x="507" y="218694"/>
                </a:lnTo>
                <a:lnTo>
                  <a:pt x="0" y="220852"/>
                </a:lnTo>
                <a:lnTo>
                  <a:pt x="380" y="223012"/>
                </a:lnTo>
                <a:lnTo>
                  <a:pt x="761" y="225425"/>
                </a:lnTo>
                <a:lnTo>
                  <a:pt x="1234" y="227127"/>
                </a:lnTo>
                <a:lnTo>
                  <a:pt x="888" y="222631"/>
                </a:lnTo>
                <a:lnTo>
                  <a:pt x="2489" y="219963"/>
                </a:lnTo>
                <a:lnTo>
                  <a:pt x="1777" y="219963"/>
                </a:lnTo>
                <a:lnTo>
                  <a:pt x="1596" y="217121"/>
                </a:lnTo>
                <a:close/>
              </a:path>
              <a:path extrusionOk="0" h="233679" w="34925">
                <a:moveTo>
                  <a:pt x="18534" y="223012"/>
                </a:moveTo>
                <a:lnTo>
                  <a:pt x="16890" y="223012"/>
                </a:lnTo>
                <a:lnTo>
                  <a:pt x="16509" y="225425"/>
                </a:lnTo>
                <a:lnTo>
                  <a:pt x="16444" y="225622"/>
                </a:lnTo>
                <a:lnTo>
                  <a:pt x="18033" y="224155"/>
                </a:lnTo>
                <a:lnTo>
                  <a:pt x="18534" y="223012"/>
                </a:lnTo>
                <a:close/>
              </a:path>
              <a:path extrusionOk="0" h="233679" w="34925">
                <a:moveTo>
                  <a:pt x="19303" y="215900"/>
                </a:moveTo>
                <a:lnTo>
                  <a:pt x="17525" y="220852"/>
                </a:lnTo>
                <a:lnTo>
                  <a:pt x="19131" y="218694"/>
                </a:lnTo>
                <a:lnTo>
                  <a:pt x="19303" y="215900"/>
                </a:lnTo>
                <a:close/>
              </a:path>
              <a:path extrusionOk="0" h="233679" w="34925">
                <a:moveTo>
                  <a:pt x="19133" y="218691"/>
                </a:moveTo>
                <a:lnTo>
                  <a:pt x="17525" y="220852"/>
                </a:lnTo>
                <a:lnTo>
                  <a:pt x="19000" y="220852"/>
                </a:lnTo>
                <a:lnTo>
                  <a:pt x="19133" y="218691"/>
                </a:lnTo>
                <a:close/>
              </a:path>
              <a:path extrusionOk="0" h="233679" w="34925">
                <a:moveTo>
                  <a:pt x="3175" y="214630"/>
                </a:moveTo>
                <a:lnTo>
                  <a:pt x="1650" y="217043"/>
                </a:lnTo>
                <a:lnTo>
                  <a:pt x="1664" y="218186"/>
                </a:lnTo>
                <a:lnTo>
                  <a:pt x="1777" y="219963"/>
                </a:lnTo>
                <a:lnTo>
                  <a:pt x="3175" y="214630"/>
                </a:lnTo>
                <a:close/>
              </a:path>
              <a:path extrusionOk="0" h="233679" w="34925">
                <a:moveTo>
                  <a:pt x="15303" y="214630"/>
                </a:moveTo>
                <a:lnTo>
                  <a:pt x="3175" y="214630"/>
                </a:lnTo>
                <a:lnTo>
                  <a:pt x="1777" y="219963"/>
                </a:lnTo>
                <a:lnTo>
                  <a:pt x="2489" y="219963"/>
                </a:lnTo>
                <a:lnTo>
                  <a:pt x="2793" y="219456"/>
                </a:lnTo>
                <a:lnTo>
                  <a:pt x="5968" y="218186"/>
                </a:lnTo>
                <a:lnTo>
                  <a:pt x="15303" y="214630"/>
                </a:lnTo>
                <a:close/>
              </a:path>
              <a:path extrusionOk="0" h="233679" w="34925">
                <a:moveTo>
                  <a:pt x="21208" y="215900"/>
                </a:moveTo>
                <a:lnTo>
                  <a:pt x="19303" y="215900"/>
                </a:lnTo>
                <a:lnTo>
                  <a:pt x="19133" y="218691"/>
                </a:lnTo>
                <a:lnTo>
                  <a:pt x="21208" y="215900"/>
                </a:lnTo>
                <a:close/>
              </a:path>
              <a:path extrusionOk="0" h="233679" w="34925">
                <a:moveTo>
                  <a:pt x="5013" y="207688"/>
                </a:moveTo>
                <a:lnTo>
                  <a:pt x="3048" y="210566"/>
                </a:lnTo>
                <a:lnTo>
                  <a:pt x="2031" y="212089"/>
                </a:lnTo>
                <a:lnTo>
                  <a:pt x="1552" y="213528"/>
                </a:lnTo>
                <a:lnTo>
                  <a:pt x="1486" y="215392"/>
                </a:lnTo>
                <a:lnTo>
                  <a:pt x="1596" y="217121"/>
                </a:lnTo>
                <a:lnTo>
                  <a:pt x="3175" y="214630"/>
                </a:lnTo>
                <a:lnTo>
                  <a:pt x="15303" y="214630"/>
                </a:lnTo>
                <a:lnTo>
                  <a:pt x="19303" y="213106"/>
                </a:lnTo>
                <a:lnTo>
                  <a:pt x="20700" y="212598"/>
                </a:lnTo>
                <a:lnTo>
                  <a:pt x="22941" y="212598"/>
                </a:lnTo>
                <a:lnTo>
                  <a:pt x="22986" y="210566"/>
                </a:lnTo>
                <a:lnTo>
                  <a:pt x="5079" y="210566"/>
                </a:lnTo>
                <a:lnTo>
                  <a:pt x="5013" y="207688"/>
                </a:lnTo>
                <a:close/>
              </a:path>
              <a:path extrusionOk="0" h="233679" w="34925">
                <a:moveTo>
                  <a:pt x="22941" y="212598"/>
                </a:moveTo>
                <a:lnTo>
                  <a:pt x="20700" y="212598"/>
                </a:lnTo>
                <a:lnTo>
                  <a:pt x="22225" y="212979"/>
                </a:lnTo>
                <a:lnTo>
                  <a:pt x="22609" y="213528"/>
                </a:lnTo>
                <a:lnTo>
                  <a:pt x="22941" y="212598"/>
                </a:lnTo>
                <a:close/>
              </a:path>
              <a:path extrusionOk="0" h="233679" w="34925">
                <a:moveTo>
                  <a:pt x="6603" y="205359"/>
                </a:moveTo>
                <a:lnTo>
                  <a:pt x="5013" y="207688"/>
                </a:lnTo>
                <a:lnTo>
                  <a:pt x="5079" y="210566"/>
                </a:lnTo>
                <a:lnTo>
                  <a:pt x="6603" y="205359"/>
                </a:lnTo>
                <a:close/>
              </a:path>
              <a:path extrusionOk="0" h="233679" w="34925">
                <a:moveTo>
                  <a:pt x="22934" y="205359"/>
                </a:moveTo>
                <a:lnTo>
                  <a:pt x="6603" y="205359"/>
                </a:lnTo>
                <a:lnTo>
                  <a:pt x="5079" y="210566"/>
                </a:lnTo>
                <a:lnTo>
                  <a:pt x="22986" y="210566"/>
                </a:lnTo>
                <a:lnTo>
                  <a:pt x="22986" y="208787"/>
                </a:lnTo>
                <a:lnTo>
                  <a:pt x="22225" y="208787"/>
                </a:lnTo>
                <a:lnTo>
                  <a:pt x="22934" y="205359"/>
                </a:lnTo>
                <a:close/>
              </a:path>
              <a:path extrusionOk="0" h="233679" w="34925">
                <a:moveTo>
                  <a:pt x="22986" y="205105"/>
                </a:moveTo>
                <a:lnTo>
                  <a:pt x="22225" y="208787"/>
                </a:lnTo>
                <a:lnTo>
                  <a:pt x="22986" y="207117"/>
                </a:lnTo>
                <a:lnTo>
                  <a:pt x="22986" y="205105"/>
                </a:lnTo>
                <a:close/>
              </a:path>
              <a:path extrusionOk="0" h="233679" w="34925">
                <a:moveTo>
                  <a:pt x="22986" y="207117"/>
                </a:moveTo>
                <a:lnTo>
                  <a:pt x="22225" y="208787"/>
                </a:lnTo>
                <a:lnTo>
                  <a:pt x="22986" y="208787"/>
                </a:lnTo>
                <a:lnTo>
                  <a:pt x="22986" y="207117"/>
                </a:lnTo>
                <a:close/>
              </a:path>
              <a:path extrusionOk="0" h="233679" w="34925">
                <a:moveTo>
                  <a:pt x="8254" y="195853"/>
                </a:moveTo>
                <a:lnTo>
                  <a:pt x="5714" y="201422"/>
                </a:lnTo>
                <a:lnTo>
                  <a:pt x="4952" y="205105"/>
                </a:lnTo>
                <a:lnTo>
                  <a:pt x="5013" y="207688"/>
                </a:lnTo>
                <a:lnTo>
                  <a:pt x="6603" y="205359"/>
                </a:lnTo>
                <a:lnTo>
                  <a:pt x="22934" y="205359"/>
                </a:lnTo>
                <a:lnTo>
                  <a:pt x="22986" y="205105"/>
                </a:lnTo>
                <a:lnTo>
                  <a:pt x="23904" y="205105"/>
                </a:lnTo>
                <a:lnTo>
                  <a:pt x="25526" y="201549"/>
                </a:lnTo>
                <a:lnTo>
                  <a:pt x="26288" y="197866"/>
                </a:lnTo>
                <a:lnTo>
                  <a:pt x="8254" y="197866"/>
                </a:lnTo>
                <a:lnTo>
                  <a:pt x="8254" y="195853"/>
                </a:lnTo>
                <a:close/>
              </a:path>
              <a:path extrusionOk="0" h="233679" w="34925">
                <a:moveTo>
                  <a:pt x="23904" y="205105"/>
                </a:moveTo>
                <a:lnTo>
                  <a:pt x="22986" y="205105"/>
                </a:lnTo>
                <a:lnTo>
                  <a:pt x="22986" y="207117"/>
                </a:lnTo>
                <a:lnTo>
                  <a:pt x="23904" y="205105"/>
                </a:lnTo>
                <a:close/>
              </a:path>
              <a:path extrusionOk="0" h="233679" w="34925">
                <a:moveTo>
                  <a:pt x="9016" y="194183"/>
                </a:moveTo>
                <a:lnTo>
                  <a:pt x="8254" y="195853"/>
                </a:lnTo>
                <a:lnTo>
                  <a:pt x="8254" y="197866"/>
                </a:lnTo>
                <a:lnTo>
                  <a:pt x="9016" y="194183"/>
                </a:lnTo>
                <a:close/>
              </a:path>
              <a:path extrusionOk="0" h="233679" w="34925">
                <a:moveTo>
                  <a:pt x="24837" y="194183"/>
                </a:moveTo>
                <a:lnTo>
                  <a:pt x="9016" y="194183"/>
                </a:lnTo>
                <a:lnTo>
                  <a:pt x="8254" y="197866"/>
                </a:lnTo>
                <a:lnTo>
                  <a:pt x="26288" y="197866"/>
                </a:lnTo>
                <a:lnTo>
                  <a:pt x="26288" y="196850"/>
                </a:lnTo>
                <a:lnTo>
                  <a:pt x="23749" y="196850"/>
                </a:lnTo>
                <a:lnTo>
                  <a:pt x="24837" y="194183"/>
                </a:lnTo>
                <a:close/>
              </a:path>
              <a:path extrusionOk="0" h="233679" w="34925">
                <a:moveTo>
                  <a:pt x="26288" y="190626"/>
                </a:moveTo>
                <a:lnTo>
                  <a:pt x="23749" y="196850"/>
                </a:lnTo>
                <a:lnTo>
                  <a:pt x="26288" y="194206"/>
                </a:lnTo>
                <a:lnTo>
                  <a:pt x="26288" y="190626"/>
                </a:lnTo>
                <a:close/>
              </a:path>
              <a:path extrusionOk="0" h="233679" w="34925">
                <a:moveTo>
                  <a:pt x="26288" y="194206"/>
                </a:moveTo>
                <a:lnTo>
                  <a:pt x="23749" y="196850"/>
                </a:lnTo>
                <a:lnTo>
                  <a:pt x="26288" y="196850"/>
                </a:lnTo>
                <a:lnTo>
                  <a:pt x="26288" y="194206"/>
                </a:lnTo>
                <a:close/>
              </a:path>
              <a:path extrusionOk="0" h="233679" w="34925">
                <a:moveTo>
                  <a:pt x="14350" y="180617"/>
                </a:moveTo>
                <a:lnTo>
                  <a:pt x="10667" y="184531"/>
                </a:lnTo>
                <a:lnTo>
                  <a:pt x="9143" y="186182"/>
                </a:lnTo>
                <a:lnTo>
                  <a:pt x="8254" y="188341"/>
                </a:lnTo>
                <a:lnTo>
                  <a:pt x="8254" y="195853"/>
                </a:lnTo>
                <a:lnTo>
                  <a:pt x="9016" y="194183"/>
                </a:lnTo>
                <a:lnTo>
                  <a:pt x="24837" y="194183"/>
                </a:lnTo>
                <a:lnTo>
                  <a:pt x="26288" y="190626"/>
                </a:lnTo>
                <a:lnTo>
                  <a:pt x="29727" y="190626"/>
                </a:lnTo>
                <a:lnTo>
                  <a:pt x="31495" y="188722"/>
                </a:lnTo>
                <a:lnTo>
                  <a:pt x="32384" y="186436"/>
                </a:lnTo>
                <a:lnTo>
                  <a:pt x="32384" y="184150"/>
                </a:lnTo>
                <a:lnTo>
                  <a:pt x="14350" y="184150"/>
                </a:lnTo>
                <a:lnTo>
                  <a:pt x="14350" y="180617"/>
                </a:lnTo>
                <a:close/>
              </a:path>
              <a:path extrusionOk="0" h="233679" w="34925">
                <a:moveTo>
                  <a:pt x="29727" y="190626"/>
                </a:moveTo>
                <a:lnTo>
                  <a:pt x="26288" y="190626"/>
                </a:lnTo>
                <a:lnTo>
                  <a:pt x="26288" y="194206"/>
                </a:lnTo>
                <a:lnTo>
                  <a:pt x="29727" y="190626"/>
                </a:lnTo>
                <a:close/>
              </a:path>
              <a:path extrusionOk="0" h="233679" w="34925">
                <a:moveTo>
                  <a:pt x="16763" y="178054"/>
                </a:moveTo>
                <a:lnTo>
                  <a:pt x="14350" y="180617"/>
                </a:lnTo>
                <a:lnTo>
                  <a:pt x="14350" y="184150"/>
                </a:lnTo>
                <a:lnTo>
                  <a:pt x="16763" y="178054"/>
                </a:lnTo>
                <a:close/>
              </a:path>
              <a:path extrusionOk="0" h="233679" w="34925">
                <a:moveTo>
                  <a:pt x="32384" y="178054"/>
                </a:moveTo>
                <a:lnTo>
                  <a:pt x="16763" y="178054"/>
                </a:lnTo>
                <a:lnTo>
                  <a:pt x="14350" y="184150"/>
                </a:lnTo>
                <a:lnTo>
                  <a:pt x="32384" y="184150"/>
                </a:lnTo>
                <a:lnTo>
                  <a:pt x="32384" y="178054"/>
                </a:lnTo>
                <a:close/>
              </a:path>
              <a:path extrusionOk="0" h="233679" w="34925">
                <a:moveTo>
                  <a:pt x="31879" y="32638"/>
                </a:moveTo>
                <a:lnTo>
                  <a:pt x="14856" y="32638"/>
                </a:lnTo>
                <a:lnTo>
                  <a:pt x="14731" y="37973"/>
                </a:lnTo>
                <a:lnTo>
                  <a:pt x="14604" y="55245"/>
                </a:lnTo>
                <a:lnTo>
                  <a:pt x="14477" y="86233"/>
                </a:lnTo>
                <a:lnTo>
                  <a:pt x="14350" y="180617"/>
                </a:lnTo>
                <a:lnTo>
                  <a:pt x="16763" y="178054"/>
                </a:lnTo>
                <a:lnTo>
                  <a:pt x="32384" y="178054"/>
                </a:lnTo>
                <a:lnTo>
                  <a:pt x="32257" y="86233"/>
                </a:lnTo>
                <a:lnTo>
                  <a:pt x="32130" y="55245"/>
                </a:lnTo>
                <a:lnTo>
                  <a:pt x="32003" y="37973"/>
                </a:lnTo>
                <a:lnTo>
                  <a:pt x="31879" y="32638"/>
                </a:lnTo>
                <a:close/>
              </a:path>
              <a:path extrusionOk="0" h="233679" w="34925">
                <a:moveTo>
                  <a:pt x="14858" y="32512"/>
                </a:moveTo>
                <a:close/>
              </a:path>
              <a:path extrusionOk="0" h="233679" w="34925">
                <a:moveTo>
                  <a:pt x="31752" y="16383"/>
                </a:moveTo>
                <a:lnTo>
                  <a:pt x="14983" y="16383"/>
                </a:lnTo>
                <a:lnTo>
                  <a:pt x="14858" y="32638"/>
                </a:lnTo>
                <a:lnTo>
                  <a:pt x="31876" y="32638"/>
                </a:lnTo>
                <a:lnTo>
                  <a:pt x="31752" y="16383"/>
                </a:lnTo>
                <a:close/>
              </a:path>
              <a:path extrusionOk="0" h="233679" w="34925">
                <a:moveTo>
                  <a:pt x="14985" y="16256"/>
                </a:moveTo>
                <a:close/>
              </a:path>
              <a:path extrusionOk="0" h="233679" w="34925">
                <a:moveTo>
                  <a:pt x="22732" y="0"/>
                </a:moveTo>
                <a:lnTo>
                  <a:pt x="16890" y="2794"/>
                </a:lnTo>
                <a:lnTo>
                  <a:pt x="15112" y="5587"/>
                </a:lnTo>
                <a:lnTo>
                  <a:pt x="14985" y="16383"/>
                </a:lnTo>
                <a:lnTo>
                  <a:pt x="31750" y="16383"/>
                </a:lnTo>
                <a:lnTo>
                  <a:pt x="31739" y="15748"/>
                </a:lnTo>
                <a:lnTo>
                  <a:pt x="27812" y="15748"/>
                </a:lnTo>
                <a:lnTo>
                  <a:pt x="26161" y="14224"/>
                </a:lnTo>
                <a:lnTo>
                  <a:pt x="25907" y="12192"/>
                </a:lnTo>
                <a:lnTo>
                  <a:pt x="25653" y="9398"/>
                </a:lnTo>
                <a:lnTo>
                  <a:pt x="25400" y="7366"/>
                </a:lnTo>
                <a:lnTo>
                  <a:pt x="26669" y="5461"/>
                </a:lnTo>
                <a:lnTo>
                  <a:pt x="28575" y="4825"/>
                </a:lnTo>
                <a:lnTo>
                  <a:pt x="30606" y="4191"/>
                </a:lnTo>
                <a:lnTo>
                  <a:pt x="30774" y="4191"/>
                </a:lnTo>
                <a:lnTo>
                  <a:pt x="26034" y="381"/>
                </a:lnTo>
                <a:lnTo>
                  <a:pt x="22732" y="0"/>
                </a:lnTo>
                <a:close/>
              </a:path>
              <a:path extrusionOk="0" h="233679" w="34925">
                <a:moveTo>
                  <a:pt x="30606" y="4191"/>
                </a:moveTo>
                <a:lnTo>
                  <a:pt x="28575" y="4825"/>
                </a:lnTo>
                <a:lnTo>
                  <a:pt x="26669" y="5461"/>
                </a:lnTo>
                <a:lnTo>
                  <a:pt x="25400" y="7366"/>
                </a:lnTo>
                <a:lnTo>
                  <a:pt x="25653" y="9398"/>
                </a:lnTo>
                <a:lnTo>
                  <a:pt x="25907" y="12192"/>
                </a:lnTo>
                <a:lnTo>
                  <a:pt x="26161" y="14224"/>
                </a:lnTo>
                <a:lnTo>
                  <a:pt x="27812" y="15748"/>
                </a:lnTo>
                <a:lnTo>
                  <a:pt x="31739" y="15748"/>
                </a:lnTo>
                <a:lnTo>
                  <a:pt x="31733" y="15367"/>
                </a:lnTo>
                <a:lnTo>
                  <a:pt x="28575" y="15367"/>
                </a:lnTo>
                <a:lnTo>
                  <a:pt x="31623" y="8762"/>
                </a:lnTo>
                <a:lnTo>
                  <a:pt x="33781" y="8762"/>
                </a:lnTo>
                <a:lnTo>
                  <a:pt x="32511" y="5587"/>
                </a:lnTo>
                <a:lnTo>
                  <a:pt x="30973" y="4351"/>
                </a:lnTo>
                <a:lnTo>
                  <a:pt x="30606" y="4191"/>
                </a:lnTo>
                <a:close/>
              </a:path>
              <a:path extrusionOk="0" h="233679" w="34925">
                <a:moveTo>
                  <a:pt x="33886" y="11046"/>
                </a:moveTo>
                <a:lnTo>
                  <a:pt x="31691" y="12853"/>
                </a:lnTo>
                <a:lnTo>
                  <a:pt x="31739" y="15748"/>
                </a:lnTo>
                <a:lnTo>
                  <a:pt x="31876" y="15748"/>
                </a:lnTo>
                <a:lnTo>
                  <a:pt x="33527" y="14224"/>
                </a:lnTo>
                <a:lnTo>
                  <a:pt x="33781" y="12192"/>
                </a:lnTo>
                <a:lnTo>
                  <a:pt x="33886" y="11046"/>
                </a:lnTo>
                <a:close/>
              </a:path>
              <a:path extrusionOk="0" h="233679" w="34925">
                <a:moveTo>
                  <a:pt x="31623" y="8762"/>
                </a:moveTo>
                <a:lnTo>
                  <a:pt x="28575" y="15367"/>
                </a:lnTo>
                <a:lnTo>
                  <a:pt x="31691" y="12853"/>
                </a:lnTo>
                <a:lnTo>
                  <a:pt x="31623" y="8762"/>
                </a:lnTo>
                <a:close/>
              </a:path>
              <a:path extrusionOk="0" h="233679" w="34925">
                <a:moveTo>
                  <a:pt x="31691" y="12853"/>
                </a:moveTo>
                <a:lnTo>
                  <a:pt x="28575" y="15367"/>
                </a:lnTo>
                <a:lnTo>
                  <a:pt x="31733" y="15367"/>
                </a:lnTo>
                <a:lnTo>
                  <a:pt x="31691" y="12853"/>
                </a:lnTo>
                <a:close/>
              </a:path>
              <a:path extrusionOk="0" h="233679" w="34925">
                <a:moveTo>
                  <a:pt x="33781" y="8762"/>
                </a:moveTo>
                <a:lnTo>
                  <a:pt x="31623" y="8762"/>
                </a:lnTo>
                <a:lnTo>
                  <a:pt x="31691" y="12853"/>
                </a:lnTo>
                <a:lnTo>
                  <a:pt x="33886" y="11046"/>
                </a:lnTo>
                <a:lnTo>
                  <a:pt x="34035" y="9398"/>
                </a:lnTo>
                <a:lnTo>
                  <a:pt x="33781" y="8762"/>
                </a:lnTo>
                <a:close/>
              </a:path>
              <a:path extrusionOk="0" h="233679" w="34925">
                <a:moveTo>
                  <a:pt x="30973" y="4351"/>
                </a:moveTo>
                <a:lnTo>
                  <a:pt x="32511" y="5587"/>
                </a:lnTo>
                <a:lnTo>
                  <a:pt x="34035" y="9398"/>
                </a:lnTo>
                <a:lnTo>
                  <a:pt x="33886" y="11046"/>
                </a:lnTo>
                <a:lnTo>
                  <a:pt x="34035" y="10922"/>
                </a:lnTo>
                <a:lnTo>
                  <a:pt x="34543" y="8636"/>
                </a:lnTo>
                <a:lnTo>
                  <a:pt x="33654" y="6858"/>
                </a:lnTo>
                <a:lnTo>
                  <a:pt x="32638" y="5080"/>
                </a:lnTo>
                <a:lnTo>
                  <a:pt x="30973" y="4351"/>
                </a:lnTo>
                <a:close/>
              </a:path>
              <a:path extrusionOk="0" h="233679" w="34925">
                <a:moveTo>
                  <a:pt x="30774" y="4191"/>
                </a:moveTo>
                <a:lnTo>
                  <a:pt x="30606" y="4191"/>
                </a:lnTo>
                <a:lnTo>
                  <a:pt x="30973" y="4351"/>
                </a:lnTo>
                <a:lnTo>
                  <a:pt x="30774" y="419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0" name="Google Shape;660;p49"/>
          <p:cNvPicPr preferRelativeResize="0"/>
          <p:nvPr/>
        </p:nvPicPr>
        <p:blipFill rotWithShape="1">
          <a:blip r:embed="rId32">
            <a:alphaModFix/>
          </a:blip>
          <a:srcRect b="0" l="0" r="0" t="0"/>
          <a:stretch/>
        </p:blipFill>
        <p:spPr>
          <a:xfrm>
            <a:off x="6781038" y="3303778"/>
            <a:ext cx="153542" cy="205739"/>
          </a:xfrm>
          <a:prstGeom prst="rect">
            <a:avLst/>
          </a:prstGeom>
          <a:noFill/>
          <a:ln>
            <a:noFill/>
          </a:ln>
        </p:spPr>
      </p:pic>
      <p:sp>
        <p:nvSpPr>
          <p:cNvPr id="661" name="Google Shape;661;p49"/>
          <p:cNvSpPr/>
          <p:nvPr/>
        </p:nvSpPr>
        <p:spPr>
          <a:xfrm>
            <a:off x="7039356" y="3419602"/>
            <a:ext cx="62230" cy="158750"/>
          </a:xfrm>
          <a:custGeom>
            <a:rect b="b" l="l" r="r" t="t"/>
            <a:pathLst>
              <a:path extrusionOk="0" h="158750" w="62229">
                <a:moveTo>
                  <a:pt x="23971" y="150368"/>
                </a:moveTo>
                <a:lnTo>
                  <a:pt x="4699" y="150368"/>
                </a:lnTo>
                <a:lnTo>
                  <a:pt x="4064" y="150749"/>
                </a:lnTo>
                <a:lnTo>
                  <a:pt x="1904" y="151892"/>
                </a:lnTo>
                <a:lnTo>
                  <a:pt x="635" y="152653"/>
                </a:lnTo>
                <a:lnTo>
                  <a:pt x="0" y="154050"/>
                </a:lnTo>
                <a:lnTo>
                  <a:pt x="253" y="155448"/>
                </a:lnTo>
                <a:lnTo>
                  <a:pt x="635" y="156845"/>
                </a:lnTo>
                <a:lnTo>
                  <a:pt x="1777" y="157987"/>
                </a:lnTo>
                <a:lnTo>
                  <a:pt x="3301" y="157987"/>
                </a:lnTo>
                <a:lnTo>
                  <a:pt x="6476" y="158242"/>
                </a:lnTo>
                <a:lnTo>
                  <a:pt x="7112" y="158242"/>
                </a:lnTo>
                <a:lnTo>
                  <a:pt x="10795" y="157861"/>
                </a:lnTo>
                <a:lnTo>
                  <a:pt x="12826" y="157225"/>
                </a:lnTo>
                <a:lnTo>
                  <a:pt x="16510" y="155194"/>
                </a:lnTo>
                <a:lnTo>
                  <a:pt x="16891" y="155067"/>
                </a:lnTo>
                <a:lnTo>
                  <a:pt x="20447" y="152781"/>
                </a:lnTo>
                <a:lnTo>
                  <a:pt x="20827" y="152653"/>
                </a:lnTo>
                <a:lnTo>
                  <a:pt x="23971" y="150368"/>
                </a:lnTo>
                <a:close/>
              </a:path>
              <a:path extrusionOk="0" h="158750" w="62229">
                <a:moveTo>
                  <a:pt x="4210" y="150634"/>
                </a:moveTo>
                <a:lnTo>
                  <a:pt x="4000" y="150749"/>
                </a:lnTo>
                <a:lnTo>
                  <a:pt x="4210" y="150634"/>
                </a:lnTo>
                <a:close/>
              </a:path>
              <a:path extrusionOk="0" h="158750" w="62229">
                <a:moveTo>
                  <a:pt x="4699" y="150368"/>
                </a:moveTo>
                <a:lnTo>
                  <a:pt x="4210" y="150634"/>
                </a:lnTo>
                <a:lnTo>
                  <a:pt x="4064" y="150749"/>
                </a:lnTo>
                <a:lnTo>
                  <a:pt x="4699" y="150368"/>
                </a:lnTo>
                <a:close/>
              </a:path>
              <a:path extrusionOk="0" h="158750" w="62229">
                <a:moveTo>
                  <a:pt x="6507" y="148836"/>
                </a:moveTo>
                <a:lnTo>
                  <a:pt x="4210" y="150634"/>
                </a:lnTo>
                <a:lnTo>
                  <a:pt x="4699" y="150368"/>
                </a:lnTo>
                <a:lnTo>
                  <a:pt x="23971" y="150368"/>
                </a:lnTo>
                <a:lnTo>
                  <a:pt x="25018" y="149606"/>
                </a:lnTo>
                <a:lnTo>
                  <a:pt x="5969" y="149606"/>
                </a:lnTo>
                <a:lnTo>
                  <a:pt x="6507" y="148836"/>
                </a:lnTo>
                <a:close/>
              </a:path>
              <a:path extrusionOk="0" h="158750" w="62229">
                <a:moveTo>
                  <a:pt x="6985" y="148462"/>
                </a:moveTo>
                <a:lnTo>
                  <a:pt x="6507" y="148836"/>
                </a:lnTo>
                <a:lnTo>
                  <a:pt x="5969" y="149606"/>
                </a:lnTo>
                <a:lnTo>
                  <a:pt x="6985" y="148462"/>
                </a:lnTo>
                <a:close/>
              </a:path>
              <a:path extrusionOk="0" h="158750" w="62229">
                <a:moveTo>
                  <a:pt x="26606" y="148462"/>
                </a:moveTo>
                <a:lnTo>
                  <a:pt x="6985" y="148462"/>
                </a:lnTo>
                <a:lnTo>
                  <a:pt x="5969" y="149606"/>
                </a:lnTo>
                <a:lnTo>
                  <a:pt x="25018" y="149606"/>
                </a:lnTo>
                <a:lnTo>
                  <a:pt x="26606" y="148462"/>
                </a:lnTo>
                <a:close/>
              </a:path>
              <a:path extrusionOk="0" h="158750" w="62229">
                <a:moveTo>
                  <a:pt x="14511" y="139469"/>
                </a:moveTo>
                <a:lnTo>
                  <a:pt x="12065" y="141732"/>
                </a:lnTo>
                <a:lnTo>
                  <a:pt x="11302" y="142494"/>
                </a:lnTo>
                <a:lnTo>
                  <a:pt x="8636" y="145796"/>
                </a:lnTo>
                <a:lnTo>
                  <a:pt x="6507" y="148836"/>
                </a:lnTo>
                <a:lnTo>
                  <a:pt x="6985" y="148462"/>
                </a:lnTo>
                <a:lnTo>
                  <a:pt x="26606" y="148462"/>
                </a:lnTo>
                <a:lnTo>
                  <a:pt x="28321" y="147320"/>
                </a:lnTo>
                <a:lnTo>
                  <a:pt x="29464" y="145287"/>
                </a:lnTo>
                <a:lnTo>
                  <a:pt x="29591" y="143001"/>
                </a:lnTo>
                <a:lnTo>
                  <a:pt x="14732" y="143001"/>
                </a:lnTo>
                <a:lnTo>
                  <a:pt x="14511" y="139469"/>
                </a:lnTo>
                <a:close/>
              </a:path>
              <a:path extrusionOk="0" h="158750" w="62229">
                <a:moveTo>
                  <a:pt x="17145" y="137033"/>
                </a:moveTo>
                <a:lnTo>
                  <a:pt x="14511" y="139469"/>
                </a:lnTo>
                <a:lnTo>
                  <a:pt x="14732" y="143001"/>
                </a:lnTo>
                <a:lnTo>
                  <a:pt x="17145" y="137033"/>
                </a:lnTo>
                <a:close/>
              </a:path>
              <a:path extrusionOk="0" h="158750" w="62229">
                <a:moveTo>
                  <a:pt x="33020" y="137033"/>
                </a:moveTo>
                <a:lnTo>
                  <a:pt x="17145" y="137033"/>
                </a:lnTo>
                <a:lnTo>
                  <a:pt x="14732" y="143001"/>
                </a:lnTo>
                <a:lnTo>
                  <a:pt x="28321" y="143001"/>
                </a:lnTo>
                <a:lnTo>
                  <a:pt x="29972" y="138811"/>
                </a:lnTo>
                <a:lnTo>
                  <a:pt x="31620" y="138811"/>
                </a:lnTo>
                <a:lnTo>
                  <a:pt x="33020" y="137033"/>
                </a:lnTo>
                <a:close/>
              </a:path>
              <a:path extrusionOk="0" h="158750" w="62229">
                <a:moveTo>
                  <a:pt x="29972" y="138811"/>
                </a:moveTo>
                <a:lnTo>
                  <a:pt x="28321" y="143001"/>
                </a:lnTo>
                <a:lnTo>
                  <a:pt x="29756" y="141178"/>
                </a:lnTo>
                <a:lnTo>
                  <a:pt x="29972" y="138811"/>
                </a:lnTo>
                <a:close/>
              </a:path>
              <a:path extrusionOk="0" h="158750" w="62229">
                <a:moveTo>
                  <a:pt x="29756" y="141178"/>
                </a:moveTo>
                <a:lnTo>
                  <a:pt x="28321" y="143001"/>
                </a:lnTo>
                <a:lnTo>
                  <a:pt x="29591" y="143001"/>
                </a:lnTo>
                <a:lnTo>
                  <a:pt x="29756" y="141178"/>
                </a:lnTo>
                <a:close/>
              </a:path>
              <a:path extrusionOk="0" h="158750" w="62229">
                <a:moveTo>
                  <a:pt x="31620" y="138811"/>
                </a:moveTo>
                <a:lnTo>
                  <a:pt x="29972" y="138811"/>
                </a:lnTo>
                <a:lnTo>
                  <a:pt x="29756" y="141178"/>
                </a:lnTo>
                <a:lnTo>
                  <a:pt x="31620" y="138811"/>
                </a:lnTo>
                <a:close/>
              </a:path>
              <a:path extrusionOk="0" h="158750" w="62229">
                <a:moveTo>
                  <a:pt x="18923" y="129514"/>
                </a:moveTo>
                <a:lnTo>
                  <a:pt x="16001" y="133603"/>
                </a:lnTo>
                <a:lnTo>
                  <a:pt x="14859" y="135127"/>
                </a:lnTo>
                <a:lnTo>
                  <a:pt x="14350" y="136906"/>
                </a:lnTo>
                <a:lnTo>
                  <a:pt x="14511" y="139469"/>
                </a:lnTo>
                <a:lnTo>
                  <a:pt x="17145" y="137033"/>
                </a:lnTo>
                <a:lnTo>
                  <a:pt x="33020" y="137033"/>
                </a:lnTo>
                <a:lnTo>
                  <a:pt x="34798" y="132207"/>
                </a:lnTo>
                <a:lnTo>
                  <a:pt x="18923" y="132207"/>
                </a:lnTo>
                <a:lnTo>
                  <a:pt x="18923" y="129514"/>
                </a:lnTo>
                <a:close/>
              </a:path>
              <a:path extrusionOk="0" h="158750" w="62229">
                <a:moveTo>
                  <a:pt x="20447" y="127381"/>
                </a:moveTo>
                <a:lnTo>
                  <a:pt x="18998" y="129408"/>
                </a:lnTo>
                <a:lnTo>
                  <a:pt x="18923" y="132207"/>
                </a:lnTo>
                <a:lnTo>
                  <a:pt x="20447" y="127381"/>
                </a:lnTo>
                <a:close/>
              </a:path>
              <a:path extrusionOk="0" h="158750" w="62229">
                <a:moveTo>
                  <a:pt x="34208" y="127381"/>
                </a:moveTo>
                <a:lnTo>
                  <a:pt x="20447" y="127381"/>
                </a:lnTo>
                <a:lnTo>
                  <a:pt x="18923" y="132207"/>
                </a:lnTo>
                <a:lnTo>
                  <a:pt x="34798" y="132207"/>
                </a:lnTo>
                <a:lnTo>
                  <a:pt x="34798" y="131699"/>
                </a:lnTo>
                <a:lnTo>
                  <a:pt x="32385" y="131699"/>
                </a:lnTo>
                <a:lnTo>
                  <a:pt x="34208" y="127381"/>
                </a:lnTo>
                <a:close/>
              </a:path>
              <a:path extrusionOk="0" h="158750" w="62229">
                <a:moveTo>
                  <a:pt x="34798" y="125984"/>
                </a:moveTo>
                <a:lnTo>
                  <a:pt x="32385" y="131699"/>
                </a:lnTo>
                <a:lnTo>
                  <a:pt x="34686" y="129514"/>
                </a:lnTo>
                <a:lnTo>
                  <a:pt x="34798" y="125984"/>
                </a:lnTo>
                <a:close/>
              </a:path>
              <a:path extrusionOk="0" h="158750" w="62229">
                <a:moveTo>
                  <a:pt x="34798" y="129408"/>
                </a:moveTo>
                <a:lnTo>
                  <a:pt x="32385" y="131699"/>
                </a:lnTo>
                <a:lnTo>
                  <a:pt x="34798" y="131699"/>
                </a:lnTo>
                <a:lnTo>
                  <a:pt x="34798" y="129408"/>
                </a:lnTo>
                <a:close/>
              </a:path>
              <a:path extrusionOk="0" h="158750" w="62229">
                <a:moveTo>
                  <a:pt x="26543" y="115322"/>
                </a:moveTo>
                <a:lnTo>
                  <a:pt x="21336" y="120269"/>
                </a:lnTo>
                <a:lnTo>
                  <a:pt x="19812" y="121793"/>
                </a:lnTo>
                <a:lnTo>
                  <a:pt x="18923" y="123825"/>
                </a:lnTo>
                <a:lnTo>
                  <a:pt x="18923" y="129514"/>
                </a:lnTo>
                <a:lnTo>
                  <a:pt x="20447" y="127381"/>
                </a:lnTo>
                <a:lnTo>
                  <a:pt x="34208" y="127381"/>
                </a:lnTo>
                <a:lnTo>
                  <a:pt x="34798" y="125984"/>
                </a:lnTo>
                <a:lnTo>
                  <a:pt x="38406" y="125984"/>
                </a:lnTo>
                <a:lnTo>
                  <a:pt x="39877" y="124587"/>
                </a:lnTo>
                <a:lnTo>
                  <a:pt x="41528" y="123062"/>
                </a:lnTo>
                <a:lnTo>
                  <a:pt x="42418" y="120903"/>
                </a:lnTo>
                <a:lnTo>
                  <a:pt x="42418" y="118745"/>
                </a:lnTo>
                <a:lnTo>
                  <a:pt x="26543" y="118745"/>
                </a:lnTo>
                <a:lnTo>
                  <a:pt x="26543" y="115322"/>
                </a:lnTo>
                <a:close/>
              </a:path>
              <a:path extrusionOk="0" h="158750" w="62229">
                <a:moveTo>
                  <a:pt x="38406" y="125984"/>
                </a:moveTo>
                <a:lnTo>
                  <a:pt x="34798" y="125984"/>
                </a:lnTo>
                <a:lnTo>
                  <a:pt x="34798" y="129408"/>
                </a:lnTo>
                <a:lnTo>
                  <a:pt x="38406" y="125984"/>
                </a:lnTo>
                <a:close/>
              </a:path>
              <a:path extrusionOk="0" h="158750" w="62229">
                <a:moveTo>
                  <a:pt x="28955" y="113030"/>
                </a:moveTo>
                <a:lnTo>
                  <a:pt x="26543" y="115322"/>
                </a:lnTo>
                <a:lnTo>
                  <a:pt x="26543" y="118745"/>
                </a:lnTo>
                <a:lnTo>
                  <a:pt x="28955" y="113030"/>
                </a:lnTo>
                <a:close/>
              </a:path>
              <a:path extrusionOk="0" h="158750" w="62229">
                <a:moveTo>
                  <a:pt x="42418" y="113030"/>
                </a:moveTo>
                <a:lnTo>
                  <a:pt x="28955" y="113030"/>
                </a:lnTo>
                <a:lnTo>
                  <a:pt x="26543" y="118745"/>
                </a:lnTo>
                <a:lnTo>
                  <a:pt x="42418" y="118745"/>
                </a:lnTo>
                <a:lnTo>
                  <a:pt x="42418" y="113030"/>
                </a:lnTo>
                <a:close/>
              </a:path>
              <a:path extrusionOk="0" h="158750" w="62229">
                <a:moveTo>
                  <a:pt x="35178" y="90360"/>
                </a:moveTo>
                <a:lnTo>
                  <a:pt x="28701" y="97027"/>
                </a:lnTo>
                <a:lnTo>
                  <a:pt x="27304" y="98551"/>
                </a:lnTo>
                <a:lnTo>
                  <a:pt x="26543" y="100457"/>
                </a:lnTo>
                <a:lnTo>
                  <a:pt x="26543" y="115322"/>
                </a:lnTo>
                <a:lnTo>
                  <a:pt x="28955" y="113030"/>
                </a:lnTo>
                <a:lnTo>
                  <a:pt x="42418" y="113030"/>
                </a:lnTo>
                <a:lnTo>
                  <a:pt x="42371" y="108076"/>
                </a:lnTo>
                <a:lnTo>
                  <a:pt x="40132" y="108076"/>
                </a:lnTo>
                <a:lnTo>
                  <a:pt x="42291" y="102615"/>
                </a:lnTo>
                <a:lnTo>
                  <a:pt x="45362" y="102615"/>
                </a:lnTo>
                <a:lnTo>
                  <a:pt x="48768" y="99060"/>
                </a:lnTo>
                <a:lnTo>
                  <a:pt x="50165" y="97536"/>
                </a:lnTo>
                <a:lnTo>
                  <a:pt x="50926" y="95631"/>
                </a:lnTo>
                <a:lnTo>
                  <a:pt x="50926" y="93599"/>
                </a:lnTo>
                <a:lnTo>
                  <a:pt x="35178" y="93599"/>
                </a:lnTo>
                <a:lnTo>
                  <a:pt x="35178" y="90360"/>
                </a:lnTo>
                <a:close/>
              </a:path>
              <a:path extrusionOk="0" h="158750" w="62229">
                <a:moveTo>
                  <a:pt x="42291" y="102615"/>
                </a:moveTo>
                <a:lnTo>
                  <a:pt x="40132" y="108076"/>
                </a:lnTo>
                <a:lnTo>
                  <a:pt x="42337" y="105774"/>
                </a:lnTo>
                <a:lnTo>
                  <a:pt x="42291" y="102615"/>
                </a:lnTo>
                <a:close/>
              </a:path>
              <a:path extrusionOk="0" h="158750" w="62229">
                <a:moveTo>
                  <a:pt x="42337" y="105774"/>
                </a:moveTo>
                <a:lnTo>
                  <a:pt x="40132" y="108076"/>
                </a:lnTo>
                <a:lnTo>
                  <a:pt x="42371" y="108076"/>
                </a:lnTo>
                <a:lnTo>
                  <a:pt x="42337" y="105774"/>
                </a:lnTo>
                <a:close/>
              </a:path>
              <a:path extrusionOk="0" h="158750" w="62229">
                <a:moveTo>
                  <a:pt x="45362" y="102615"/>
                </a:moveTo>
                <a:lnTo>
                  <a:pt x="42291" y="102615"/>
                </a:lnTo>
                <a:lnTo>
                  <a:pt x="42337" y="105774"/>
                </a:lnTo>
                <a:lnTo>
                  <a:pt x="45362" y="102615"/>
                </a:lnTo>
                <a:close/>
              </a:path>
              <a:path extrusionOk="0" h="158750" w="62229">
                <a:moveTo>
                  <a:pt x="37338" y="88137"/>
                </a:moveTo>
                <a:lnTo>
                  <a:pt x="35178" y="90360"/>
                </a:lnTo>
                <a:lnTo>
                  <a:pt x="35178" y="93599"/>
                </a:lnTo>
                <a:lnTo>
                  <a:pt x="37338" y="88137"/>
                </a:lnTo>
                <a:close/>
              </a:path>
              <a:path extrusionOk="0" h="158750" w="62229">
                <a:moveTo>
                  <a:pt x="50926" y="88137"/>
                </a:moveTo>
                <a:lnTo>
                  <a:pt x="37338" y="88137"/>
                </a:lnTo>
                <a:lnTo>
                  <a:pt x="35178" y="93599"/>
                </a:lnTo>
                <a:lnTo>
                  <a:pt x="50926" y="93599"/>
                </a:lnTo>
                <a:lnTo>
                  <a:pt x="50926" y="88137"/>
                </a:lnTo>
                <a:close/>
              </a:path>
              <a:path extrusionOk="0" h="158750" w="62229">
                <a:moveTo>
                  <a:pt x="46100" y="62233"/>
                </a:moveTo>
                <a:lnTo>
                  <a:pt x="36195" y="70738"/>
                </a:lnTo>
                <a:lnTo>
                  <a:pt x="35178" y="72898"/>
                </a:lnTo>
                <a:lnTo>
                  <a:pt x="35178" y="90360"/>
                </a:lnTo>
                <a:lnTo>
                  <a:pt x="37338" y="88137"/>
                </a:lnTo>
                <a:lnTo>
                  <a:pt x="50926" y="88137"/>
                </a:lnTo>
                <a:lnTo>
                  <a:pt x="50926" y="81152"/>
                </a:lnTo>
                <a:lnTo>
                  <a:pt x="48260" y="81152"/>
                </a:lnTo>
                <a:lnTo>
                  <a:pt x="50926" y="75184"/>
                </a:lnTo>
                <a:lnTo>
                  <a:pt x="55116" y="75184"/>
                </a:lnTo>
                <a:lnTo>
                  <a:pt x="59054" y="71755"/>
                </a:lnTo>
                <a:lnTo>
                  <a:pt x="60705" y="70231"/>
                </a:lnTo>
                <a:lnTo>
                  <a:pt x="61722" y="68072"/>
                </a:lnTo>
                <a:lnTo>
                  <a:pt x="61722" y="65786"/>
                </a:lnTo>
                <a:lnTo>
                  <a:pt x="46100" y="65786"/>
                </a:lnTo>
                <a:lnTo>
                  <a:pt x="46100" y="62233"/>
                </a:lnTo>
                <a:close/>
              </a:path>
              <a:path extrusionOk="0" h="158750" w="62229">
                <a:moveTo>
                  <a:pt x="50926" y="75184"/>
                </a:moveTo>
                <a:lnTo>
                  <a:pt x="48260" y="81152"/>
                </a:lnTo>
                <a:lnTo>
                  <a:pt x="50926" y="78831"/>
                </a:lnTo>
                <a:lnTo>
                  <a:pt x="50926" y="75184"/>
                </a:lnTo>
                <a:close/>
              </a:path>
              <a:path extrusionOk="0" h="158750" w="62229">
                <a:moveTo>
                  <a:pt x="50926" y="78831"/>
                </a:moveTo>
                <a:lnTo>
                  <a:pt x="48260" y="81152"/>
                </a:lnTo>
                <a:lnTo>
                  <a:pt x="50926" y="81152"/>
                </a:lnTo>
                <a:lnTo>
                  <a:pt x="50926" y="78831"/>
                </a:lnTo>
                <a:close/>
              </a:path>
              <a:path extrusionOk="0" h="158750" w="62229">
                <a:moveTo>
                  <a:pt x="55116" y="75184"/>
                </a:moveTo>
                <a:lnTo>
                  <a:pt x="50926" y="75184"/>
                </a:lnTo>
                <a:lnTo>
                  <a:pt x="50926" y="78831"/>
                </a:lnTo>
                <a:lnTo>
                  <a:pt x="55116" y="75184"/>
                </a:lnTo>
                <a:close/>
              </a:path>
              <a:path extrusionOk="0" h="158750" w="62229">
                <a:moveTo>
                  <a:pt x="48768" y="59944"/>
                </a:moveTo>
                <a:lnTo>
                  <a:pt x="46100" y="62233"/>
                </a:lnTo>
                <a:lnTo>
                  <a:pt x="46100" y="65786"/>
                </a:lnTo>
                <a:lnTo>
                  <a:pt x="48768" y="59944"/>
                </a:lnTo>
                <a:close/>
              </a:path>
              <a:path extrusionOk="0" h="158750" w="62229">
                <a:moveTo>
                  <a:pt x="61722" y="59944"/>
                </a:moveTo>
                <a:lnTo>
                  <a:pt x="48768" y="59944"/>
                </a:lnTo>
                <a:lnTo>
                  <a:pt x="46100" y="65786"/>
                </a:lnTo>
                <a:lnTo>
                  <a:pt x="61722" y="65786"/>
                </a:lnTo>
                <a:lnTo>
                  <a:pt x="61722" y="59944"/>
                </a:lnTo>
                <a:close/>
              </a:path>
              <a:path extrusionOk="0" h="158750" w="62229">
                <a:moveTo>
                  <a:pt x="46769" y="10130"/>
                </a:moveTo>
                <a:lnTo>
                  <a:pt x="46354" y="24002"/>
                </a:lnTo>
                <a:lnTo>
                  <a:pt x="46232" y="38100"/>
                </a:lnTo>
                <a:lnTo>
                  <a:pt x="46100" y="46736"/>
                </a:lnTo>
                <a:lnTo>
                  <a:pt x="46100" y="62233"/>
                </a:lnTo>
                <a:lnTo>
                  <a:pt x="48768" y="59944"/>
                </a:lnTo>
                <a:lnTo>
                  <a:pt x="61722" y="59944"/>
                </a:lnTo>
                <a:lnTo>
                  <a:pt x="61595" y="38100"/>
                </a:lnTo>
                <a:lnTo>
                  <a:pt x="61468" y="30099"/>
                </a:lnTo>
                <a:lnTo>
                  <a:pt x="61341" y="24002"/>
                </a:lnTo>
                <a:lnTo>
                  <a:pt x="61208" y="15239"/>
                </a:lnTo>
                <a:lnTo>
                  <a:pt x="52704" y="15239"/>
                </a:lnTo>
                <a:lnTo>
                  <a:pt x="50800" y="13970"/>
                </a:lnTo>
                <a:lnTo>
                  <a:pt x="49784" y="13208"/>
                </a:lnTo>
                <a:lnTo>
                  <a:pt x="47117" y="11302"/>
                </a:lnTo>
                <a:lnTo>
                  <a:pt x="46769" y="10130"/>
                </a:lnTo>
                <a:close/>
              </a:path>
              <a:path extrusionOk="0" h="158750" w="62229">
                <a:moveTo>
                  <a:pt x="53911" y="385"/>
                </a:moveTo>
                <a:lnTo>
                  <a:pt x="46769" y="10130"/>
                </a:lnTo>
                <a:lnTo>
                  <a:pt x="47117" y="11302"/>
                </a:lnTo>
                <a:lnTo>
                  <a:pt x="49784" y="13208"/>
                </a:lnTo>
                <a:lnTo>
                  <a:pt x="50800" y="13970"/>
                </a:lnTo>
                <a:lnTo>
                  <a:pt x="52704" y="15239"/>
                </a:lnTo>
                <a:lnTo>
                  <a:pt x="55118" y="15239"/>
                </a:lnTo>
                <a:lnTo>
                  <a:pt x="56896" y="13970"/>
                </a:lnTo>
                <a:lnTo>
                  <a:pt x="57912" y="13208"/>
                </a:lnTo>
                <a:lnTo>
                  <a:pt x="60578" y="11302"/>
                </a:lnTo>
                <a:lnTo>
                  <a:pt x="60926" y="10130"/>
                </a:lnTo>
                <a:lnTo>
                  <a:pt x="60833" y="6045"/>
                </a:lnTo>
                <a:lnTo>
                  <a:pt x="59204" y="2137"/>
                </a:lnTo>
                <a:lnTo>
                  <a:pt x="58699" y="1578"/>
                </a:lnTo>
                <a:lnTo>
                  <a:pt x="58001" y="1187"/>
                </a:lnTo>
                <a:lnTo>
                  <a:pt x="53911" y="385"/>
                </a:lnTo>
                <a:close/>
              </a:path>
              <a:path extrusionOk="0" h="158750" w="62229">
                <a:moveTo>
                  <a:pt x="60962" y="10007"/>
                </a:moveTo>
                <a:lnTo>
                  <a:pt x="60578" y="11302"/>
                </a:lnTo>
                <a:lnTo>
                  <a:pt x="57912" y="13208"/>
                </a:lnTo>
                <a:lnTo>
                  <a:pt x="56896" y="13970"/>
                </a:lnTo>
                <a:lnTo>
                  <a:pt x="55118" y="15239"/>
                </a:lnTo>
                <a:lnTo>
                  <a:pt x="61208" y="15239"/>
                </a:lnTo>
                <a:lnTo>
                  <a:pt x="60962" y="10007"/>
                </a:lnTo>
                <a:close/>
              </a:path>
              <a:path extrusionOk="0" h="158750" w="62229">
                <a:moveTo>
                  <a:pt x="46913" y="5923"/>
                </a:moveTo>
                <a:lnTo>
                  <a:pt x="46100" y="7874"/>
                </a:lnTo>
                <a:lnTo>
                  <a:pt x="46769" y="10130"/>
                </a:lnTo>
                <a:lnTo>
                  <a:pt x="46913" y="5923"/>
                </a:lnTo>
                <a:close/>
              </a:path>
              <a:path extrusionOk="0" h="158750" w="62229">
                <a:moveTo>
                  <a:pt x="60833" y="6045"/>
                </a:moveTo>
                <a:lnTo>
                  <a:pt x="60862" y="7874"/>
                </a:lnTo>
                <a:lnTo>
                  <a:pt x="60962" y="10007"/>
                </a:lnTo>
                <a:lnTo>
                  <a:pt x="61595" y="7874"/>
                </a:lnTo>
                <a:lnTo>
                  <a:pt x="60833" y="6045"/>
                </a:lnTo>
                <a:close/>
              </a:path>
              <a:path extrusionOk="0" h="158750" w="62229">
                <a:moveTo>
                  <a:pt x="59204" y="2137"/>
                </a:moveTo>
                <a:lnTo>
                  <a:pt x="60833" y="6045"/>
                </a:lnTo>
                <a:lnTo>
                  <a:pt x="60833" y="3937"/>
                </a:lnTo>
                <a:lnTo>
                  <a:pt x="59204" y="2137"/>
                </a:lnTo>
                <a:close/>
              </a:path>
              <a:path extrusionOk="0" h="158750" w="62229">
                <a:moveTo>
                  <a:pt x="48382" y="2397"/>
                </a:moveTo>
                <a:lnTo>
                  <a:pt x="46990" y="3937"/>
                </a:lnTo>
                <a:lnTo>
                  <a:pt x="46913" y="5923"/>
                </a:lnTo>
                <a:lnTo>
                  <a:pt x="48382" y="2397"/>
                </a:lnTo>
                <a:close/>
              </a:path>
              <a:path extrusionOk="0" h="158750" w="62229">
                <a:moveTo>
                  <a:pt x="49230" y="1460"/>
                </a:moveTo>
                <a:lnTo>
                  <a:pt x="48641" y="1777"/>
                </a:lnTo>
                <a:lnTo>
                  <a:pt x="48382" y="2397"/>
                </a:lnTo>
                <a:lnTo>
                  <a:pt x="49230" y="1460"/>
                </a:lnTo>
                <a:close/>
              </a:path>
              <a:path extrusionOk="0" h="158750" w="62229">
                <a:moveTo>
                  <a:pt x="58699" y="1578"/>
                </a:moveTo>
                <a:lnTo>
                  <a:pt x="59204" y="2137"/>
                </a:lnTo>
                <a:lnTo>
                  <a:pt x="59054" y="1777"/>
                </a:lnTo>
                <a:lnTo>
                  <a:pt x="58699" y="1578"/>
                </a:lnTo>
                <a:close/>
              </a:path>
              <a:path extrusionOk="0" h="158750" w="62229">
                <a:moveTo>
                  <a:pt x="58001" y="1187"/>
                </a:moveTo>
                <a:lnTo>
                  <a:pt x="58699" y="1578"/>
                </a:lnTo>
                <a:lnTo>
                  <a:pt x="58420" y="1270"/>
                </a:lnTo>
                <a:lnTo>
                  <a:pt x="58001" y="1187"/>
                </a:lnTo>
                <a:close/>
              </a:path>
              <a:path extrusionOk="0" h="158750" w="62229">
                <a:moveTo>
                  <a:pt x="49688" y="1214"/>
                </a:moveTo>
                <a:lnTo>
                  <a:pt x="49402" y="1270"/>
                </a:lnTo>
                <a:lnTo>
                  <a:pt x="49230" y="1460"/>
                </a:lnTo>
                <a:lnTo>
                  <a:pt x="49688" y="1214"/>
                </a:lnTo>
                <a:close/>
              </a:path>
              <a:path extrusionOk="0" h="158750" w="62229">
                <a:moveTo>
                  <a:pt x="51943" y="0"/>
                </a:moveTo>
                <a:lnTo>
                  <a:pt x="49688" y="1214"/>
                </a:lnTo>
                <a:lnTo>
                  <a:pt x="53911" y="385"/>
                </a:lnTo>
                <a:lnTo>
                  <a:pt x="51943" y="0"/>
                </a:lnTo>
                <a:close/>
              </a:path>
              <a:path extrusionOk="0" h="158750" w="62229">
                <a:moveTo>
                  <a:pt x="55879" y="0"/>
                </a:moveTo>
                <a:lnTo>
                  <a:pt x="53911" y="385"/>
                </a:lnTo>
                <a:lnTo>
                  <a:pt x="58001" y="1187"/>
                </a:lnTo>
                <a:lnTo>
                  <a:pt x="55879"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2" name="Google Shape;662;p49"/>
          <p:cNvPicPr preferRelativeResize="0"/>
          <p:nvPr/>
        </p:nvPicPr>
        <p:blipFill rotWithShape="1">
          <a:blip r:embed="rId33">
            <a:alphaModFix/>
          </a:blip>
          <a:srcRect b="0" l="0" r="0" t="0"/>
          <a:stretch/>
        </p:blipFill>
        <p:spPr>
          <a:xfrm>
            <a:off x="7451597" y="3312286"/>
            <a:ext cx="30606" cy="157607"/>
          </a:xfrm>
          <a:prstGeom prst="rect">
            <a:avLst/>
          </a:prstGeom>
          <a:noFill/>
          <a:ln>
            <a:noFill/>
          </a:ln>
        </p:spPr>
      </p:pic>
      <p:pic>
        <p:nvPicPr>
          <p:cNvPr id="663" name="Google Shape;663;p49"/>
          <p:cNvPicPr preferRelativeResize="0"/>
          <p:nvPr/>
        </p:nvPicPr>
        <p:blipFill rotWithShape="1">
          <a:blip r:embed="rId34">
            <a:alphaModFix/>
          </a:blip>
          <a:srcRect b="0" l="0" r="0" t="0"/>
          <a:stretch/>
        </p:blipFill>
        <p:spPr>
          <a:xfrm>
            <a:off x="6241922" y="3259582"/>
            <a:ext cx="41275" cy="221360"/>
          </a:xfrm>
          <a:prstGeom prst="rect">
            <a:avLst/>
          </a:prstGeom>
          <a:noFill/>
          <a:ln>
            <a:noFill/>
          </a:ln>
        </p:spPr>
      </p:pic>
      <p:pic>
        <p:nvPicPr>
          <p:cNvPr id="664" name="Google Shape;664;p49"/>
          <p:cNvPicPr preferRelativeResize="0"/>
          <p:nvPr/>
        </p:nvPicPr>
        <p:blipFill rotWithShape="1">
          <a:blip r:embed="rId35">
            <a:alphaModFix/>
          </a:blip>
          <a:srcRect b="0" l="0" r="0" t="0"/>
          <a:stretch/>
        </p:blipFill>
        <p:spPr>
          <a:xfrm>
            <a:off x="6514338" y="3386073"/>
            <a:ext cx="50418" cy="154686"/>
          </a:xfrm>
          <a:prstGeom prst="rect">
            <a:avLst/>
          </a:prstGeom>
          <a:noFill/>
          <a:ln>
            <a:noFill/>
          </a:ln>
        </p:spPr>
      </p:pic>
      <p:pic>
        <p:nvPicPr>
          <p:cNvPr id="665" name="Google Shape;665;p49"/>
          <p:cNvPicPr preferRelativeResize="0"/>
          <p:nvPr/>
        </p:nvPicPr>
        <p:blipFill rotWithShape="1">
          <a:blip r:embed="rId36">
            <a:alphaModFix/>
          </a:blip>
          <a:srcRect b="0" l="0" r="0" t="0"/>
          <a:stretch/>
        </p:blipFill>
        <p:spPr>
          <a:xfrm>
            <a:off x="5778372" y="3228213"/>
            <a:ext cx="335152" cy="434339"/>
          </a:xfrm>
          <a:prstGeom prst="rect">
            <a:avLst/>
          </a:prstGeom>
          <a:noFill/>
          <a:ln>
            <a:noFill/>
          </a:ln>
        </p:spPr>
      </p:pic>
      <p:pic>
        <p:nvPicPr>
          <p:cNvPr id="666" name="Google Shape;666;p49"/>
          <p:cNvPicPr preferRelativeResize="0"/>
          <p:nvPr/>
        </p:nvPicPr>
        <p:blipFill rotWithShape="1">
          <a:blip r:embed="rId37">
            <a:alphaModFix/>
          </a:blip>
          <a:srcRect b="0" l="0" r="0" t="0"/>
          <a:stretch/>
        </p:blipFill>
        <p:spPr>
          <a:xfrm>
            <a:off x="6011036" y="3809619"/>
            <a:ext cx="134747" cy="364489"/>
          </a:xfrm>
          <a:prstGeom prst="rect">
            <a:avLst/>
          </a:prstGeom>
          <a:noFill/>
          <a:ln>
            <a:noFill/>
          </a:ln>
        </p:spPr>
      </p:pic>
      <p:pic>
        <p:nvPicPr>
          <p:cNvPr id="667" name="Google Shape;667;p49"/>
          <p:cNvPicPr preferRelativeResize="0"/>
          <p:nvPr/>
        </p:nvPicPr>
        <p:blipFill rotWithShape="1">
          <a:blip r:embed="rId38">
            <a:alphaModFix/>
          </a:blip>
          <a:srcRect b="0" l="0" r="0" t="0"/>
          <a:stretch/>
        </p:blipFill>
        <p:spPr>
          <a:xfrm>
            <a:off x="6266179" y="3894963"/>
            <a:ext cx="27178" cy="195834"/>
          </a:xfrm>
          <a:prstGeom prst="rect">
            <a:avLst/>
          </a:prstGeom>
          <a:noFill/>
          <a:ln>
            <a:noFill/>
          </a:ln>
        </p:spPr>
      </p:pic>
      <p:pic>
        <p:nvPicPr>
          <p:cNvPr id="668" name="Google Shape;668;p49"/>
          <p:cNvPicPr preferRelativeResize="0"/>
          <p:nvPr/>
        </p:nvPicPr>
        <p:blipFill rotWithShape="1">
          <a:blip r:embed="rId39">
            <a:alphaModFix/>
          </a:blip>
          <a:srcRect b="0" l="0" r="0" t="0"/>
          <a:stretch/>
        </p:blipFill>
        <p:spPr>
          <a:xfrm>
            <a:off x="6380734" y="3870578"/>
            <a:ext cx="27812" cy="220979"/>
          </a:xfrm>
          <a:prstGeom prst="rect">
            <a:avLst/>
          </a:prstGeom>
          <a:noFill/>
          <a:ln>
            <a:noFill/>
          </a:ln>
        </p:spPr>
      </p:pic>
      <p:pic>
        <p:nvPicPr>
          <p:cNvPr id="669" name="Google Shape;669;p49"/>
          <p:cNvPicPr preferRelativeResize="0"/>
          <p:nvPr/>
        </p:nvPicPr>
        <p:blipFill rotWithShape="1">
          <a:blip r:embed="rId40">
            <a:alphaModFix/>
          </a:blip>
          <a:srcRect b="0" l="0" r="0" t="0"/>
          <a:stretch/>
        </p:blipFill>
        <p:spPr>
          <a:xfrm>
            <a:off x="6522846" y="3969258"/>
            <a:ext cx="51688" cy="155067"/>
          </a:xfrm>
          <a:prstGeom prst="rect">
            <a:avLst/>
          </a:prstGeom>
          <a:noFill/>
          <a:ln>
            <a:noFill/>
          </a:ln>
        </p:spPr>
      </p:pic>
      <p:pic>
        <p:nvPicPr>
          <p:cNvPr id="670" name="Google Shape;670;p49"/>
          <p:cNvPicPr preferRelativeResize="0"/>
          <p:nvPr/>
        </p:nvPicPr>
        <p:blipFill rotWithShape="1">
          <a:blip r:embed="rId41">
            <a:alphaModFix/>
          </a:blip>
          <a:srcRect b="0" l="0" r="0" t="0"/>
          <a:stretch/>
        </p:blipFill>
        <p:spPr>
          <a:xfrm>
            <a:off x="6881976" y="3838955"/>
            <a:ext cx="262155" cy="225551"/>
          </a:xfrm>
          <a:prstGeom prst="rect">
            <a:avLst/>
          </a:prstGeom>
          <a:noFill/>
          <a:ln>
            <a:noFill/>
          </a:ln>
        </p:spPr>
      </p:pic>
      <p:pic>
        <p:nvPicPr>
          <p:cNvPr id="671" name="Google Shape;671;p49"/>
          <p:cNvPicPr preferRelativeResize="0"/>
          <p:nvPr/>
        </p:nvPicPr>
        <p:blipFill rotWithShape="1">
          <a:blip r:embed="rId42">
            <a:alphaModFix/>
          </a:blip>
          <a:srcRect b="0" l="0" r="0" t="0"/>
          <a:stretch/>
        </p:blipFill>
        <p:spPr>
          <a:xfrm>
            <a:off x="7255256" y="3950715"/>
            <a:ext cx="77597" cy="141604"/>
          </a:xfrm>
          <a:prstGeom prst="rect">
            <a:avLst/>
          </a:prstGeom>
          <a:noFill/>
          <a:ln>
            <a:noFill/>
          </a:ln>
        </p:spPr>
      </p:pic>
      <p:pic>
        <p:nvPicPr>
          <p:cNvPr id="672" name="Google Shape;672;p49"/>
          <p:cNvPicPr preferRelativeResize="0"/>
          <p:nvPr/>
        </p:nvPicPr>
        <p:blipFill rotWithShape="1">
          <a:blip r:embed="rId43">
            <a:alphaModFix/>
          </a:blip>
          <a:srcRect b="0" l="0" r="0" t="0"/>
          <a:stretch/>
        </p:blipFill>
        <p:spPr>
          <a:xfrm>
            <a:off x="7529576" y="3805173"/>
            <a:ext cx="28828" cy="213740"/>
          </a:xfrm>
          <a:prstGeom prst="rect">
            <a:avLst/>
          </a:prstGeom>
          <a:noFill/>
          <a:ln>
            <a:noFill/>
          </a:ln>
        </p:spPr>
      </p:pic>
      <p:grpSp>
        <p:nvGrpSpPr>
          <p:cNvPr id="673" name="Google Shape;673;p49"/>
          <p:cNvGrpSpPr/>
          <p:nvPr/>
        </p:nvGrpSpPr>
        <p:grpSpPr>
          <a:xfrm>
            <a:off x="7652384" y="3757040"/>
            <a:ext cx="416813" cy="365760"/>
            <a:chOff x="7652384" y="3757040"/>
            <a:chExt cx="416813" cy="365760"/>
          </a:xfrm>
        </p:grpSpPr>
        <p:pic>
          <p:nvPicPr>
            <p:cNvPr id="674" name="Google Shape;674;p49"/>
            <p:cNvPicPr preferRelativeResize="0"/>
            <p:nvPr/>
          </p:nvPicPr>
          <p:blipFill rotWithShape="1">
            <a:blip r:embed="rId44">
              <a:alphaModFix/>
            </a:blip>
            <a:srcRect b="0" l="0" r="0" t="0"/>
            <a:stretch/>
          </p:blipFill>
          <p:spPr>
            <a:xfrm>
              <a:off x="7856219" y="3757040"/>
              <a:ext cx="212978" cy="365760"/>
            </a:xfrm>
            <a:prstGeom prst="rect">
              <a:avLst/>
            </a:prstGeom>
            <a:noFill/>
            <a:ln>
              <a:noFill/>
            </a:ln>
          </p:spPr>
        </p:pic>
        <p:pic>
          <p:nvPicPr>
            <p:cNvPr id="675" name="Google Shape;675;p49"/>
            <p:cNvPicPr preferRelativeResize="0"/>
            <p:nvPr/>
          </p:nvPicPr>
          <p:blipFill rotWithShape="1">
            <a:blip r:embed="rId45">
              <a:alphaModFix/>
            </a:blip>
            <a:srcRect b="0" l="0" r="0" t="0"/>
            <a:stretch/>
          </p:blipFill>
          <p:spPr>
            <a:xfrm>
              <a:off x="7652384" y="3814825"/>
              <a:ext cx="176275" cy="226060"/>
            </a:xfrm>
            <a:prstGeom prst="rect">
              <a:avLst/>
            </a:prstGeom>
            <a:noFill/>
            <a:ln>
              <a:noFill/>
            </a:ln>
          </p:spPr>
        </p:pic>
      </p:grpSp>
      <p:pic>
        <p:nvPicPr>
          <p:cNvPr id="676" name="Google Shape;676;p49"/>
          <p:cNvPicPr preferRelativeResize="0"/>
          <p:nvPr/>
        </p:nvPicPr>
        <p:blipFill rotWithShape="1">
          <a:blip r:embed="rId46">
            <a:alphaModFix/>
          </a:blip>
          <a:srcRect b="0" l="0" r="0" t="0"/>
          <a:stretch/>
        </p:blipFill>
        <p:spPr>
          <a:xfrm>
            <a:off x="10208632" y="3574160"/>
            <a:ext cx="271533" cy="192024"/>
          </a:xfrm>
          <a:prstGeom prst="rect">
            <a:avLst/>
          </a:prstGeom>
          <a:noFill/>
          <a:ln>
            <a:noFill/>
          </a:ln>
        </p:spPr>
      </p:pic>
      <p:pic>
        <p:nvPicPr>
          <p:cNvPr id="677" name="Google Shape;677;p49"/>
          <p:cNvPicPr preferRelativeResize="0"/>
          <p:nvPr/>
        </p:nvPicPr>
        <p:blipFill rotWithShape="1">
          <a:blip r:embed="rId47">
            <a:alphaModFix/>
          </a:blip>
          <a:srcRect b="0" l="0" r="0" t="0"/>
          <a:stretch/>
        </p:blipFill>
        <p:spPr>
          <a:xfrm>
            <a:off x="10758169" y="3511677"/>
            <a:ext cx="288925" cy="276860"/>
          </a:xfrm>
          <a:prstGeom prst="rect">
            <a:avLst/>
          </a:prstGeom>
          <a:noFill/>
          <a:ln>
            <a:noFill/>
          </a:ln>
        </p:spPr>
      </p:pic>
      <p:pic>
        <p:nvPicPr>
          <p:cNvPr id="678" name="Google Shape;678;p49"/>
          <p:cNvPicPr preferRelativeResize="0"/>
          <p:nvPr/>
        </p:nvPicPr>
        <p:blipFill rotWithShape="1">
          <a:blip r:embed="rId48">
            <a:alphaModFix/>
          </a:blip>
          <a:srcRect b="0" l="0" r="0" t="0"/>
          <a:stretch/>
        </p:blipFill>
        <p:spPr>
          <a:xfrm>
            <a:off x="11189969" y="3526154"/>
            <a:ext cx="68325" cy="217678"/>
          </a:xfrm>
          <a:prstGeom prst="rect">
            <a:avLst/>
          </a:prstGeom>
          <a:noFill/>
          <a:ln>
            <a:noFill/>
          </a:ln>
        </p:spPr>
      </p:pic>
      <p:pic>
        <p:nvPicPr>
          <p:cNvPr id="679" name="Google Shape;679;p49"/>
          <p:cNvPicPr preferRelativeResize="0"/>
          <p:nvPr/>
        </p:nvPicPr>
        <p:blipFill rotWithShape="1">
          <a:blip r:embed="rId49">
            <a:alphaModFix/>
          </a:blip>
          <a:srcRect b="0" l="0" r="0" t="0"/>
          <a:stretch/>
        </p:blipFill>
        <p:spPr>
          <a:xfrm>
            <a:off x="11344275" y="3543427"/>
            <a:ext cx="200025" cy="235585"/>
          </a:xfrm>
          <a:prstGeom prst="rect">
            <a:avLst/>
          </a:prstGeom>
          <a:noFill/>
          <a:ln>
            <a:noFill/>
          </a:ln>
        </p:spPr>
      </p:pic>
      <p:pic>
        <p:nvPicPr>
          <p:cNvPr id="680" name="Google Shape;680;p49"/>
          <p:cNvPicPr preferRelativeResize="0"/>
          <p:nvPr/>
        </p:nvPicPr>
        <p:blipFill rotWithShape="1">
          <a:blip r:embed="rId50">
            <a:alphaModFix/>
          </a:blip>
          <a:srcRect b="0" l="0" r="0" t="0"/>
          <a:stretch/>
        </p:blipFill>
        <p:spPr>
          <a:xfrm>
            <a:off x="11629390" y="3536696"/>
            <a:ext cx="38607" cy="205866"/>
          </a:xfrm>
          <a:prstGeom prst="rect">
            <a:avLst/>
          </a:prstGeom>
          <a:noFill/>
          <a:ln>
            <a:noFill/>
          </a:ln>
        </p:spPr>
      </p:pic>
      <p:pic>
        <p:nvPicPr>
          <p:cNvPr id="681" name="Google Shape;681;p49"/>
          <p:cNvPicPr preferRelativeResize="0"/>
          <p:nvPr/>
        </p:nvPicPr>
        <p:blipFill rotWithShape="1">
          <a:blip r:embed="rId51">
            <a:alphaModFix/>
          </a:blip>
          <a:srcRect b="0" l="0" r="0" t="0"/>
          <a:stretch/>
        </p:blipFill>
        <p:spPr>
          <a:xfrm>
            <a:off x="11735689" y="3551301"/>
            <a:ext cx="156844" cy="226187"/>
          </a:xfrm>
          <a:prstGeom prst="rect">
            <a:avLst/>
          </a:prstGeom>
          <a:noFill/>
          <a:ln>
            <a:noFill/>
          </a:ln>
        </p:spPr>
      </p:pic>
      <p:pic>
        <p:nvPicPr>
          <p:cNvPr id="682" name="Google Shape;682;p49"/>
          <p:cNvPicPr preferRelativeResize="0"/>
          <p:nvPr/>
        </p:nvPicPr>
        <p:blipFill rotWithShape="1">
          <a:blip r:embed="rId52">
            <a:alphaModFix/>
          </a:blip>
          <a:srcRect b="0" l="0" r="0" t="0"/>
          <a:stretch/>
        </p:blipFill>
        <p:spPr>
          <a:xfrm>
            <a:off x="12011406" y="3512820"/>
            <a:ext cx="180593" cy="230631"/>
          </a:xfrm>
          <a:prstGeom prst="rect">
            <a:avLst/>
          </a:prstGeom>
          <a:noFill/>
          <a:ln>
            <a:noFill/>
          </a:ln>
        </p:spPr>
      </p:pic>
      <p:sp>
        <p:nvSpPr>
          <p:cNvPr id="683" name="Google Shape;683;p49"/>
          <p:cNvSpPr/>
          <p:nvPr/>
        </p:nvSpPr>
        <p:spPr>
          <a:xfrm>
            <a:off x="10154836" y="4016502"/>
            <a:ext cx="1829435" cy="38735"/>
          </a:xfrm>
          <a:custGeom>
            <a:rect b="b" l="l" r="r" t="t"/>
            <a:pathLst>
              <a:path extrusionOk="0" h="38735" w="1829434">
                <a:moveTo>
                  <a:pt x="23961" y="37996"/>
                </a:moveTo>
                <a:lnTo>
                  <a:pt x="24212" y="38227"/>
                </a:lnTo>
                <a:lnTo>
                  <a:pt x="27443" y="38111"/>
                </a:lnTo>
                <a:lnTo>
                  <a:pt x="23961" y="37996"/>
                </a:lnTo>
                <a:close/>
              </a:path>
              <a:path extrusionOk="0" h="38735" w="1829434">
                <a:moveTo>
                  <a:pt x="31205" y="37977"/>
                </a:moveTo>
                <a:lnTo>
                  <a:pt x="27443" y="38111"/>
                </a:lnTo>
                <a:lnTo>
                  <a:pt x="30943" y="38227"/>
                </a:lnTo>
                <a:lnTo>
                  <a:pt x="31205" y="37977"/>
                </a:lnTo>
                <a:close/>
              </a:path>
              <a:path extrusionOk="0" h="38735" w="1829434">
                <a:moveTo>
                  <a:pt x="30943" y="25018"/>
                </a:moveTo>
                <a:lnTo>
                  <a:pt x="20881" y="25362"/>
                </a:lnTo>
                <a:lnTo>
                  <a:pt x="20910" y="25781"/>
                </a:lnTo>
                <a:lnTo>
                  <a:pt x="21037" y="31877"/>
                </a:lnTo>
                <a:lnTo>
                  <a:pt x="21164" y="35433"/>
                </a:lnTo>
                <a:lnTo>
                  <a:pt x="23961" y="37996"/>
                </a:lnTo>
                <a:lnTo>
                  <a:pt x="27443" y="38111"/>
                </a:lnTo>
                <a:lnTo>
                  <a:pt x="31209" y="37973"/>
                </a:lnTo>
                <a:lnTo>
                  <a:pt x="32566" y="36674"/>
                </a:lnTo>
                <a:lnTo>
                  <a:pt x="33754" y="35433"/>
                </a:lnTo>
                <a:lnTo>
                  <a:pt x="33878" y="35052"/>
                </a:lnTo>
                <a:lnTo>
                  <a:pt x="33974" y="32354"/>
                </a:lnTo>
                <a:lnTo>
                  <a:pt x="27387" y="32258"/>
                </a:lnTo>
                <a:lnTo>
                  <a:pt x="32985" y="26971"/>
                </a:lnTo>
                <a:lnTo>
                  <a:pt x="30943" y="25018"/>
                </a:lnTo>
                <a:close/>
              </a:path>
              <a:path extrusionOk="0" h="38735" w="1829434">
                <a:moveTo>
                  <a:pt x="1860" y="27897"/>
                </a:moveTo>
                <a:lnTo>
                  <a:pt x="209" y="30099"/>
                </a:lnTo>
                <a:lnTo>
                  <a:pt x="0" y="31673"/>
                </a:lnTo>
                <a:lnTo>
                  <a:pt x="73" y="32258"/>
                </a:lnTo>
                <a:lnTo>
                  <a:pt x="1489" y="35313"/>
                </a:lnTo>
                <a:lnTo>
                  <a:pt x="3003" y="36449"/>
                </a:lnTo>
                <a:lnTo>
                  <a:pt x="13798" y="37211"/>
                </a:lnTo>
                <a:lnTo>
                  <a:pt x="19386" y="37846"/>
                </a:lnTo>
                <a:lnTo>
                  <a:pt x="23961" y="37996"/>
                </a:lnTo>
                <a:lnTo>
                  <a:pt x="21164" y="35433"/>
                </a:lnTo>
                <a:lnTo>
                  <a:pt x="21037" y="31877"/>
                </a:lnTo>
                <a:lnTo>
                  <a:pt x="20977" y="28956"/>
                </a:lnTo>
                <a:lnTo>
                  <a:pt x="1860" y="28956"/>
                </a:lnTo>
                <a:lnTo>
                  <a:pt x="1860" y="27897"/>
                </a:lnTo>
                <a:close/>
              </a:path>
              <a:path extrusionOk="0" h="38735" w="1829434">
                <a:moveTo>
                  <a:pt x="32566" y="36674"/>
                </a:moveTo>
                <a:lnTo>
                  <a:pt x="31205" y="37977"/>
                </a:lnTo>
                <a:lnTo>
                  <a:pt x="32566" y="36674"/>
                </a:lnTo>
                <a:close/>
              </a:path>
              <a:path extrusionOk="0" h="38735" w="1829434">
                <a:moveTo>
                  <a:pt x="33869" y="35313"/>
                </a:moveTo>
                <a:lnTo>
                  <a:pt x="32566" y="36674"/>
                </a:lnTo>
                <a:lnTo>
                  <a:pt x="33864" y="35433"/>
                </a:lnTo>
                <a:close/>
              </a:path>
              <a:path extrusionOk="0" h="38735" w="1829434">
                <a:moveTo>
                  <a:pt x="33974" y="32354"/>
                </a:moveTo>
                <a:lnTo>
                  <a:pt x="33869" y="35313"/>
                </a:lnTo>
                <a:lnTo>
                  <a:pt x="34118" y="35052"/>
                </a:lnTo>
                <a:lnTo>
                  <a:pt x="34024" y="32355"/>
                </a:lnTo>
                <a:close/>
              </a:path>
              <a:path extrusionOk="0" h="38735" w="1829434">
                <a:moveTo>
                  <a:pt x="1185688" y="25781"/>
                </a:moveTo>
                <a:lnTo>
                  <a:pt x="34245" y="25781"/>
                </a:lnTo>
                <a:lnTo>
                  <a:pt x="34143" y="28234"/>
                </a:lnTo>
                <a:lnTo>
                  <a:pt x="34024" y="32355"/>
                </a:lnTo>
                <a:lnTo>
                  <a:pt x="59899" y="32893"/>
                </a:lnTo>
                <a:lnTo>
                  <a:pt x="66757" y="32893"/>
                </a:lnTo>
                <a:lnTo>
                  <a:pt x="75393" y="33020"/>
                </a:lnTo>
                <a:lnTo>
                  <a:pt x="133051" y="33147"/>
                </a:lnTo>
                <a:lnTo>
                  <a:pt x="287483" y="33274"/>
                </a:lnTo>
                <a:lnTo>
                  <a:pt x="642829" y="33400"/>
                </a:lnTo>
                <a:lnTo>
                  <a:pt x="1128477" y="33400"/>
                </a:lnTo>
                <a:lnTo>
                  <a:pt x="1185688" y="25781"/>
                </a:lnTo>
                <a:close/>
              </a:path>
              <a:path extrusionOk="0" h="38735" w="1829434">
                <a:moveTo>
                  <a:pt x="32985" y="26971"/>
                </a:moveTo>
                <a:lnTo>
                  <a:pt x="27387" y="32258"/>
                </a:lnTo>
                <a:lnTo>
                  <a:pt x="33974" y="32354"/>
                </a:lnTo>
                <a:lnTo>
                  <a:pt x="33864" y="27812"/>
                </a:lnTo>
                <a:lnTo>
                  <a:pt x="32985" y="26971"/>
                </a:lnTo>
                <a:close/>
              </a:path>
              <a:path extrusionOk="0" h="38735" w="1829434">
                <a:moveTo>
                  <a:pt x="34245" y="25781"/>
                </a:moveTo>
                <a:lnTo>
                  <a:pt x="32985" y="26971"/>
                </a:lnTo>
                <a:lnTo>
                  <a:pt x="33864" y="27812"/>
                </a:lnTo>
                <a:lnTo>
                  <a:pt x="34000" y="31673"/>
                </a:lnTo>
                <a:lnTo>
                  <a:pt x="34245" y="25781"/>
                </a:lnTo>
                <a:close/>
              </a:path>
              <a:path extrusionOk="0" h="38735" w="1829434">
                <a:moveTo>
                  <a:pt x="2495" y="27050"/>
                </a:moveTo>
                <a:lnTo>
                  <a:pt x="1924" y="27812"/>
                </a:lnTo>
                <a:lnTo>
                  <a:pt x="1860" y="28956"/>
                </a:lnTo>
                <a:lnTo>
                  <a:pt x="2495" y="27050"/>
                </a:lnTo>
                <a:close/>
              </a:path>
              <a:path extrusionOk="0" h="38735" w="1829434">
                <a:moveTo>
                  <a:pt x="5747" y="27050"/>
                </a:moveTo>
                <a:lnTo>
                  <a:pt x="2495" y="27050"/>
                </a:lnTo>
                <a:lnTo>
                  <a:pt x="1860" y="28956"/>
                </a:lnTo>
                <a:lnTo>
                  <a:pt x="8591" y="28956"/>
                </a:lnTo>
                <a:lnTo>
                  <a:pt x="8351" y="28234"/>
                </a:lnTo>
                <a:lnTo>
                  <a:pt x="5747" y="27050"/>
                </a:lnTo>
                <a:close/>
              </a:path>
              <a:path extrusionOk="0" h="38735" w="1829434">
                <a:moveTo>
                  <a:pt x="8351" y="28234"/>
                </a:moveTo>
                <a:lnTo>
                  <a:pt x="8591" y="28956"/>
                </a:lnTo>
                <a:lnTo>
                  <a:pt x="8591" y="28344"/>
                </a:lnTo>
                <a:lnTo>
                  <a:pt x="8351" y="28234"/>
                </a:lnTo>
                <a:close/>
              </a:path>
              <a:path extrusionOk="0" h="38735" w="1829434">
                <a:moveTo>
                  <a:pt x="8591" y="28344"/>
                </a:moveTo>
                <a:lnTo>
                  <a:pt x="8591" y="28956"/>
                </a:lnTo>
                <a:lnTo>
                  <a:pt x="20977" y="28956"/>
                </a:lnTo>
                <a:lnTo>
                  <a:pt x="20969" y="28575"/>
                </a:lnTo>
                <a:lnTo>
                  <a:pt x="9099" y="28575"/>
                </a:lnTo>
                <a:lnTo>
                  <a:pt x="8591" y="28344"/>
                </a:lnTo>
                <a:close/>
              </a:path>
              <a:path extrusionOk="0" h="38735" w="1829434">
                <a:moveTo>
                  <a:pt x="8591" y="27897"/>
                </a:moveTo>
                <a:lnTo>
                  <a:pt x="8591" y="28344"/>
                </a:lnTo>
                <a:lnTo>
                  <a:pt x="9099" y="28575"/>
                </a:lnTo>
                <a:lnTo>
                  <a:pt x="8591" y="27897"/>
                </a:lnTo>
                <a:close/>
              </a:path>
              <a:path extrusionOk="0" h="38735" w="1829434">
                <a:moveTo>
                  <a:pt x="20881" y="25362"/>
                </a:moveTo>
                <a:lnTo>
                  <a:pt x="19767" y="25400"/>
                </a:lnTo>
                <a:lnTo>
                  <a:pt x="19386" y="25400"/>
                </a:lnTo>
                <a:lnTo>
                  <a:pt x="13671" y="26035"/>
                </a:lnTo>
                <a:lnTo>
                  <a:pt x="8537" y="26410"/>
                </a:lnTo>
                <a:lnTo>
                  <a:pt x="8591" y="27897"/>
                </a:lnTo>
                <a:lnTo>
                  <a:pt x="9099" y="28575"/>
                </a:lnTo>
                <a:lnTo>
                  <a:pt x="20969" y="28575"/>
                </a:lnTo>
                <a:lnTo>
                  <a:pt x="20881" y="25362"/>
                </a:lnTo>
                <a:close/>
              </a:path>
              <a:path extrusionOk="0" h="38735" w="1829434">
                <a:moveTo>
                  <a:pt x="7956" y="27050"/>
                </a:moveTo>
                <a:lnTo>
                  <a:pt x="8351" y="28234"/>
                </a:lnTo>
                <a:lnTo>
                  <a:pt x="8591" y="28344"/>
                </a:lnTo>
                <a:lnTo>
                  <a:pt x="8528" y="27812"/>
                </a:lnTo>
                <a:lnTo>
                  <a:pt x="7956" y="27050"/>
                </a:lnTo>
                <a:close/>
              </a:path>
              <a:path extrusionOk="0" h="38735" w="1829434">
                <a:moveTo>
                  <a:pt x="8537" y="26410"/>
                </a:moveTo>
                <a:lnTo>
                  <a:pt x="4908" y="26670"/>
                </a:lnTo>
                <a:lnTo>
                  <a:pt x="8351" y="28234"/>
                </a:lnTo>
                <a:lnTo>
                  <a:pt x="7956" y="27050"/>
                </a:lnTo>
                <a:lnTo>
                  <a:pt x="8582" y="27050"/>
                </a:lnTo>
                <a:lnTo>
                  <a:pt x="8537" y="26410"/>
                </a:lnTo>
                <a:close/>
              </a:path>
              <a:path extrusionOk="0" h="38735" w="1829434">
                <a:moveTo>
                  <a:pt x="7067" y="24003"/>
                </a:moveTo>
                <a:lnTo>
                  <a:pt x="3384" y="24003"/>
                </a:lnTo>
                <a:lnTo>
                  <a:pt x="1987" y="25400"/>
                </a:lnTo>
                <a:lnTo>
                  <a:pt x="1860" y="27897"/>
                </a:lnTo>
                <a:lnTo>
                  <a:pt x="2495" y="27050"/>
                </a:lnTo>
                <a:lnTo>
                  <a:pt x="5747" y="27050"/>
                </a:lnTo>
                <a:lnTo>
                  <a:pt x="4908" y="26670"/>
                </a:lnTo>
                <a:lnTo>
                  <a:pt x="8537" y="26410"/>
                </a:lnTo>
                <a:lnTo>
                  <a:pt x="8427" y="25362"/>
                </a:lnTo>
                <a:lnTo>
                  <a:pt x="7067" y="24003"/>
                </a:lnTo>
                <a:close/>
              </a:path>
              <a:path extrusionOk="0" h="38735" w="1829434">
                <a:moveTo>
                  <a:pt x="8582" y="27050"/>
                </a:moveTo>
                <a:lnTo>
                  <a:pt x="7956" y="27050"/>
                </a:lnTo>
                <a:lnTo>
                  <a:pt x="8591" y="27897"/>
                </a:lnTo>
                <a:lnTo>
                  <a:pt x="8582" y="27050"/>
                </a:lnTo>
                <a:close/>
              </a:path>
              <a:path extrusionOk="0" h="38735" w="1829434">
                <a:moveTo>
                  <a:pt x="1310237" y="25018"/>
                </a:moveTo>
                <a:lnTo>
                  <a:pt x="30943" y="25018"/>
                </a:lnTo>
                <a:lnTo>
                  <a:pt x="32985" y="26971"/>
                </a:lnTo>
                <a:lnTo>
                  <a:pt x="34245" y="25781"/>
                </a:lnTo>
                <a:lnTo>
                  <a:pt x="1185688" y="25781"/>
                </a:lnTo>
                <a:lnTo>
                  <a:pt x="1188548" y="25400"/>
                </a:lnTo>
                <a:lnTo>
                  <a:pt x="1306785" y="25400"/>
                </a:lnTo>
                <a:lnTo>
                  <a:pt x="1310237" y="25018"/>
                </a:lnTo>
                <a:close/>
              </a:path>
              <a:path extrusionOk="0" h="38735" w="1829434">
                <a:moveTo>
                  <a:pt x="1497862" y="17653"/>
                </a:moveTo>
                <a:lnTo>
                  <a:pt x="1128477" y="17653"/>
                </a:lnTo>
                <a:lnTo>
                  <a:pt x="1127334" y="17780"/>
                </a:lnTo>
                <a:lnTo>
                  <a:pt x="220554" y="17906"/>
                </a:lnTo>
                <a:lnTo>
                  <a:pt x="118573" y="17906"/>
                </a:lnTo>
                <a:lnTo>
                  <a:pt x="106000" y="18034"/>
                </a:lnTo>
                <a:lnTo>
                  <a:pt x="66757" y="18034"/>
                </a:lnTo>
                <a:lnTo>
                  <a:pt x="59899" y="18161"/>
                </a:lnTo>
                <a:lnTo>
                  <a:pt x="53041" y="18161"/>
                </a:lnTo>
                <a:lnTo>
                  <a:pt x="41103" y="18415"/>
                </a:lnTo>
                <a:lnTo>
                  <a:pt x="36023" y="18668"/>
                </a:lnTo>
                <a:lnTo>
                  <a:pt x="27387" y="18796"/>
                </a:lnTo>
                <a:lnTo>
                  <a:pt x="25609" y="18796"/>
                </a:lnTo>
                <a:lnTo>
                  <a:pt x="23958" y="19558"/>
                </a:lnTo>
                <a:lnTo>
                  <a:pt x="22688" y="20955"/>
                </a:lnTo>
                <a:lnTo>
                  <a:pt x="21418" y="22225"/>
                </a:lnTo>
                <a:lnTo>
                  <a:pt x="20783" y="24003"/>
                </a:lnTo>
                <a:lnTo>
                  <a:pt x="20881" y="25362"/>
                </a:lnTo>
                <a:lnTo>
                  <a:pt x="30943" y="25018"/>
                </a:lnTo>
                <a:lnTo>
                  <a:pt x="1310237" y="25018"/>
                </a:lnTo>
                <a:lnTo>
                  <a:pt x="1365459" y="18923"/>
                </a:lnTo>
                <a:lnTo>
                  <a:pt x="1477346" y="18923"/>
                </a:lnTo>
                <a:lnTo>
                  <a:pt x="1497862" y="17653"/>
                </a:lnTo>
                <a:close/>
              </a:path>
              <a:path extrusionOk="0" h="38735" w="1829434">
                <a:moveTo>
                  <a:pt x="1128272" y="17653"/>
                </a:moveTo>
                <a:lnTo>
                  <a:pt x="549230" y="17653"/>
                </a:lnTo>
                <a:lnTo>
                  <a:pt x="501732" y="17780"/>
                </a:lnTo>
                <a:lnTo>
                  <a:pt x="1127334" y="17780"/>
                </a:lnTo>
                <a:lnTo>
                  <a:pt x="1128272" y="17653"/>
                </a:lnTo>
                <a:close/>
              </a:path>
              <a:path extrusionOk="0" h="38735" w="1829434">
                <a:moveTo>
                  <a:pt x="1664163" y="0"/>
                </a:moveTo>
                <a:lnTo>
                  <a:pt x="1529670" y="0"/>
                </a:lnTo>
                <a:lnTo>
                  <a:pt x="1476457" y="3302"/>
                </a:lnTo>
                <a:lnTo>
                  <a:pt x="1363681" y="3302"/>
                </a:lnTo>
                <a:lnTo>
                  <a:pt x="1305007" y="9779"/>
                </a:lnTo>
                <a:lnTo>
                  <a:pt x="1186389" y="9779"/>
                </a:lnTo>
                <a:lnTo>
                  <a:pt x="1127334" y="17780"/>
                </a:lnTo>
                <a:lnTo>
                  <a:pt x="1128477" y="17653"/>
                </a:lnTo>
                <a:lnTo>
                  <a:pt x="1497862" y="17653"/>
                </a:lnTo>
                <a:lnTo>
                  <a:pt x="1530686" y="15621"/>
                </a:lnTo>
                <a:lnTo>
                  <a:pt x="1815801" y="15621"/>
                </a:lnTo>
                <a:lnTo>
                  <a:pt x="1817325" y="15367"/>
                </a:lnTo>
                <a:lnTo>
                  <a:pt x="1824564" y="13843"/>
                </a:lnTo>
                <a:lnTo>
                  <a:pt x="1827358" y="13208"/>
                </a:lnTo>
                <a:lnTo>
                  <a:pt x="1829263" y="10668"/>
                </a:lnTo>
                <a:lnTo>
                  <a:pt x="1829263" y="5080"/>
                </a:lnTo>
                <a:lnTo>
                  <a:pt x="1827358" y="2540"/>
                </a:lnTo>
                <a:lnTo>
                  <a:pt x="1824564" y="1905"/>
                </a:lnTo>
                <a:lnTo>
                  <a:pt x="1817325" y="381"/>
                </a:lnTo>
                <a:lnTo>
                  <a:pt x="1815801" y="127"/>
                </a:lnTo>
                <a:lnTo>
                  <a:pt x="1697945" y="127"/>
                </a:lnTo>
                <a:lnTo>
                  <a:pt x="1664163" y="0"/>
                </a:lnTo>
                <a:close/>
              </a:path>
              <a:path extrusionOk="0" h="38735" w="1829434">
                <a:moveTo>
                  <a:pt x="1697945" y="15621"/>
                </a:moveTo>
                <a:lnTo>
                  <a:pt x="1530686" y="15621"/>
                </a:lnTo>
                <a:lnTo>
                  <a:pt x="1530178" y="15748"/>
                </a:lnTo>
                <a:lnTo>
                  <a:pt x="1664163" y="15748"/>
                </a:lnTo>
                <a:lnTo>
                  <a:pt x="1697945" y="15621"/>
                </a:lnTo>
                <a:close/>
              </a:path>
              <a:path extrusionOk="0" h="38735" w="1829434">
                <a:moveTo>
                  <a:pt x="1815801" y="15621"/>
                </a:moveTo>
                <a:lnTo>
                  <a:pt x="1768811" y="15621"/>
                </a:lnTo>
                <a:lnTo>
                  <a:pt x="1781765" y="15748"/>
                </a:lnTo>
                <a:lnTo>
                  <a:pt x="1806022" y="15748"/>
                </a:lnTo>
                <a:lnTo>
                  <a:pt x="1815801" y="15621"/>
                </a:lnTo>
                <a:close/>
              </a:path>
              <a:path extrusionOk="0" h="38735" w="1829434">
                <a:moveTo>
                  <a:pt x="1806022" y="0"/>
                </a:moveTo>
                <a:lnTo>
                  <a:pt x="1781765" y="0"/>
                </a:lnTo>
                <a:lnTo>
                  <a:pt x="1768811" y="127"/>
                </a:lnTo>
                <a:lnTo>
                  <a:pt x="1815801" y="127"/>
                </a:lnTo>
                <a:lnTo>
                  <a:pt x="180602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4" name="Google Shape;684;p49"/>
          <p:cNvPicPr preferRelativeResize="0"/>
          <p:nvPr/>
        </p:nvPicPr>
        <p:blipFill rotWithShape="1">
          <a:blip r:embed="rId53">
            <a:alphaModFix/>
          </a:blip>
          <a:srcRect b="0" l="0" r="0" t="0"/>
          <a:stretch/>
        </p:blipFill>
        <p:spPr>
          <a:xfrm>
            <a:off x="6870572" y="4357496"/>
            <a:ext cx="163449" cy="346710"/>
          </a:xfrm>
          <a:prstGeom prst="rect">
            <a:avLst/>
          </a:prstGeom>
          <a:noFill/>
          <a:ln>
            <a:noFill/>
          </a:ln>
        </p:spPr>
      </p:pic>
      <p:pic>
        <p:nvPicPr>
          <p:cNvPr id="685" name="Google Shape;685;p49"/>
          <p:cNvPicPr preferRelativeResize="0"/>
          <p:nvPr/>
        </p:nvPicPr>
        <p:blipFill rotWithShape="1">
          <a:blip r:embed="rId54">
            <a:alphaModFix/>
          </a:blip>
          <a:srcRect b="0" l="0" r="0" t="0"/>
          <a:stretch/>
        </p:blipFill>
        <p:spPr>
          <a:xfrm>
            <a:off x="7138543" y="4429378"/>
            <a:ext cx="58800" cy="198119"/>
          </a:xfrm>
          <a:prstGeom prst="rect">
            <a:avLst/>
          </a:prstGeom>
          <a:noFill/>
          <a:ln>
            <a:noFill/>
          </a:ln>
        </p:spPr>
      </p:pic>
      <p:pic>
        <p:nvPicPr>
          <p:cNvPr id="686" name="Google Shape;686;p49"/>
          <p:cNvPicPr preferRelativeResize="0"/>
          <p:nvPr/>
        </p:nvPicPr>
        <p:blipFill rotWithShape="1">
          <a:blip r:embed="rId55">
            <a:alphaModFix/>
          </a:blip>
          <a:srcRect b="0" l="0" r="0" t="0"/>
          <a:stretch/>
        </p:blipFill>
        <p:spPr>
          <a:xfrm>
            <a:off x="7299959" y="4417948"/>
            <a:ext cx="161798" cy="224789"/>
          </a:xfrm>
          <a:prstGeom prst="rect">
            <a:avLst/>
          </a:prstGeom>
          <a:noFill/>
          <a:ln>
            <a:noFill/>
          </a:ln>
        </p:spPr>
      </p:pic>
      <p:pic>
        <p:nvPicPr>
          <p:cNvPr id="687" name="Google Shape;687;p49"/>
          <p:cNvPicPr preferRelativeResize="0"/>
          <p:nvPr/>
        </p:nvPicPr>
        <p:blipFill rotWithShape="1">
          <a:blip r:embed="rId56">
            <a:alphaModFix/>
          </a:blip>
          <a:srcRect b="0" l="0" r="0" t="0"/>
          <a:stretch/>
        </p:blipFill>
        <p:spPr>
          <a:xfrm>
            <a:off x="7538084" y="4545076"/>
            <a:ext cx="40640" cy="114554"/>
          </a:xfrm>
          <a:prstGeom prst="rect">
            <a:avLst/>
          </a:prstGeom>
          <a:noFill/>
          <a:ln>
            <a:noFill/>
          </a:ln>
        </p:spPr>
      </p:pic>
      <p:sp>
        <p:nvSpPr>
          <p:cNvPr id="688" name="Google Shape;688;p49"/>
          <p:cNvSpPr/>
          <p:nvPr/>
        </p:nvSpPr>
        <p:spPr>
          <a:xfrm>
            <a:off x="7731759" y="4381372"/>
            <a:ext cx="33020" cy="227965"/>
          </a:xfrm>
          <a:custGeom>
            <a:rect b="b" l="l" r="r" t="t"/>
            <a:pathLst>
              <a:path extrusionOk="0" h="227964" w="33020">
                <a:moveTo>
                  <a:pt x="10136" y="210381"/>
                </a:moveTo>
                <a:lnTo>
                  <a:pt x="8000" y="212089"/>
                </a:lnTo>
                <a:lnTo>
                  <a:pt x="5969" y="213613"/>
                </a:lnTo>
                <a:lnTo>
                  <a:pt x="5080" y="216153"/>
                </a:lnTo>
                <a:lnTo>
                  <a:pt x="11557" y="227583"/>
                </a:lnTo>
                <a:lnTo>
                  <a:pt x="12446" y="227583"/>
                </a:lnTo>
                <a:lnTo>
                  <a:pt x="13716" y="227202"/>
                </a:lnTo>
                <a:lnTo>
                  <a:pt x="16383" y="224789"/>
                </a:lnTo>
                <a:lnTo>
                  <a:pt x="17195" y="222884"/>
                </a:lnTo>
                <a:lnTo>
                  <a:pt x="15240" y="222884"/>
                </a:lnTo>
                <a:lnTo>
                  <a:pt x="18415" y="218694"/>
                </a:lnTo>
                <a:lnTo>
                  <a:pt x="22635" y="218694"/>
                </a:lnTo>
                <a:lnTo>
                  <a:pt x="22860" y="218566"/>
                </a:lnTo>
                <a:lnTo>
                  <a:pt x="24257" y="216407"/>
                </a:lnTo>
                <a:lnTo>
                  <a:pt x="24384" y="213994"/>
                </a:lnTo>
                <a:lnTo>
                  <a:pt x="10414" y="213994"/>
                </a:lnTo>
                <a:lnTo>
                  <a:pt x="10136" y="210381"/>
                </a:lnTo>
                <a:close/>
              </a:path>
              <a:path extrusionOk="0" h="227964" w="33020">
                <a:moveTo>
                  <a:pt x="18415" y="218694"/>
                </a:moveTo>
                <a:lnTo>
                  <a:pt x="15240" y="222884"/>
                </a:lnTo>
                <a:lnTo>
                  <a:pt x="17718" y="221480"/>
                </a:lnTo>
                <a:lnTo>
                  <a:pt x="18415" y="218694"/>
                </a:lnTo>
                <a:close/>
              </a:path>
              <a:path extrusionOk="0" h="227964" w="33020">
                <a:moveTo>
                  <a:pt x="17718" y="221480"/>
                </a:moveTo>
                <a:lnTo>
                  <a:pt x="15240" y="222884"/>
                </a:lnTo>
                <a:lnTo>
                  <a:pt x="17195" y="222884"/>
                </a:lnTo>
                <a:lnTo>
                  <a:pt x="17653" y="221741"/>
                </a:lnTo>
                <a:lnTo>
                  <a:pt x="17718" y="221480"/>
                </a:lnTo>
                <a:close/>
              </a:path>
              <a:path extrusionOk="0" h="227964" w="33020">
                <a:moveTo>
                  <a:pt x="22635" y="218694"/>
                </a:moveTo>
                <a:lnTo>
                  <a:pt x="18415" y="218694"/>
                </a:lnTo>
                <a:lnTo>
                  <a:pt x="17718" y="221480"/>
                </a:lnTo>
                <a:lnTo>
                  <a:pt x="22635" y="218694"/>
                </a:lnTo>
                <a:close/>
              </a:path>
              <a:path extrusionOk="0" h="227964" w="33020">
                <a:moveTo>
                  <a:pt x="13081" y="208025"/>
                </a:moveTo>
                <a:lnTo>
                  <a:pt x="10136" y="210381"/>
                </a:lnTo>
                <a:lnTo>
                  <a:pt x="10414" y="213994"/>
                </a:lnTo>
                <a:lnTo>
                  <a:pt x="13081" y="208025"/>
                </a:lnTo>
                <a:close/>
              </a:path>
              <a:path extrusionOk="0" h="227964" w="33020">
                <a:moveTo>
                  <a:pt x="22749" y="208025"/>
                </a:moveTo>
                <a:lnTo>
                  <a:pt x="13081" y="208025"/>
                </a:lnTo>
                <a:lnTo>
                  <a:pt x="10414" y="213994"/>
                </a:lnTo>
                <a:lnTo>
                  <a:pt x="24384" y="213994"/>
                </a:lnTo>
                <a:lnTo>
                  <a:pt x="24725" y="209550"/>
                </a:lnTo>
                <a:lnTo>
                  <a:pt x="21971" y="209550"/>
                </a:lnTo>
                <a:lnTo>
                  <a:pt x="22749" y="208025"/>
                </a:lnTo>
                <a:close/>
              </a:path>
              <a:path extrusionOk="0" h="227964" w="33020">
                <a:moveTo>
                  <a:pt x="17653" y="193703"/>
                </a:moveTo>
                <a:lnTo>
                  <a:pt x="10795" y="199135"/>
                </a:lnTo>
                <a:lnTo>
                  <a:pt x="9779" y="201421"/>
                </a:lnTo>
                <a:lnTo>
                  <a:pt x="9906" y="203834"/>
                </a:lnTo>
                <a:lnTo>
                  <a:pt x="10013" y="208025"/>
                </a:lnTo>
                <a:lnTo>
                  <a:pt x="10136" y="210381"/>
                </a:lnTo>
                <a:lnTo>
                  <a:pt x="13081" y="208025"/>
                </a:lnTo>
                <a:lnTo>
                  <a:pt x="22749" y="208025"/>
                </a:lnTo>
                <a:lnTo>
                  <a:pt x="24892" y="203834"/>
                </a:lnTo>
                <a:lnTo>
                  <a:pt x="29471" y="203834"/>
                </a:lnTo>
                <a:lnTo>
                  <a:pt x="31876" y="202056"/>
                </a:lnTo>
                <a:lnTo>
                  <a:pt x="32893" y="199770"/>
                </a:lnTo>
                <a:lnTo>
                  <a:pt x="32893" y="197484"/>
                </a:lnTo>
                <a:lnTo>
                  <a:pt x="17653" y="197484"/>
                </a:lnTo>
                <a:lnTo>
                  <a:pt x="17653" y="193703"/>
                </a:lnTo>
                <a:close/>
              </a:path>
              <a:path extrusionOk="0" h="227964" w="33020">
                <a:moveTo>
                  <a:pt x="24892" y="203834"/>
                </a:moveTo>
                <a:lnTo>
                  <a:pt x="21971" y="209550"/>
                </a:lnTo>
                <a:lnTo>
                  <a:pt x="24805" y="207390"/>
                </a:lnTo>
                <a:lnTo>
                  <a:pt x="24892" y="203834"/>
                </a:lnTo>
                <a:close/>
              </a:path>
              <a:path extrusionOk="0" h="227964" w="33020">
                <a:moveTo>
                  <a:pt x="24805" y="207390"/>
                </a:moveTo>
                <a:lnTo>
                  <a:pt x="21971" y="209550"/>
                </a:lnTo>
                <a:lnTo>
                  <a:pt x="24725" y="209550"/>
                </a:lnTo>
                <a:lnTo>
                  <a:pt x="24805" y="207390"/>
                </a:lnTo>
                <a:close/>
              </a:path>
              <a:path extrusionOk="0" h="227964" w="33020">
                <a:moveTo>
                  <a:pt x="29471" y="203834"/>
                </a:moveTo>
                <a:lnTo>
                  <a:pt x="24892" y="203834"/>
                </a:lnTo>
                <a:lnTo>
                  <a:pt x="24805" y="207390"/>
                </a:lnTo>
                <a:lnTo>
                  <a:pt x="29471" y="203834"/>
                </a:lnTo>
                <a:close/>
              </a:path>
              <a:path extrusionOk="0" h="227964" w="33020">
                <a:moveTo>
                  <a:pt x="20574" y="191388"/>
                </a:moveTo>
                <a:lnTo>
                  <a:pt x="17653" y="193703"/>
                </a:lnTo>
                <a:lnTo>
                  <a:pt x="17653" y="197484"/>
                </a:lnTo>
                <a:lnTo>
                  <a:pt x="20574" y="191388"/>
                </a:lnTo>
                <a:close/>
              </a:path>
              <a:path extrusionOk="0" h="227964" w="33020">
                <a:moveTo>
                  <a:pt x="32999" y="191388"/>
                </a:moveTo>
                <a:lnTo>
                  <a:pt x="20574" y="191388"/>
                </a:lnTo>
                <a:lnTo>
                  <a:pt x="17653" y="197484"/>
                </a:lnTo>
                <a:lnTo>
                  <a:pt x="32893" y="197484"/>
                </a:lnTo>
                <a:lnTo>
                  <a:pt x="32999" y="191388"/>
                </a:lnTo>
                <a:close/>
              </a:path>
              <a:path extrusionOk="0" h="227964" w="33020">
                <a:moveTo>
                  <a:pt x="32338" y="9651"/>
                </a:moveTo>
                <a:lnTo>
                  <a:pt x="23241" y="9651"/>
                </a:lnTo>
                <a:lnTo>
                  <a:pt x="23153" y="10705"/>
                </a:lnTo>
                <a:lnTo>
                  <a:pt x="23045" y="11552"/>
                </a:lnTo>
                <a:lnTo>
                  <a:pt x="25908" y="14224"/>
                </a:lnTo>
                <a:lnTo>
                  <a:pt x="22445" y="14543"/>
                </a:lnTo>
                <a:lnTo>
                  <a:pt x="22351" y="14985"/>
                </a:lnTo>
                <a:lnTo>
                  <a:pt x="20574" y="16890"/>
                </a:lnTo>
                <a:lnTo>
                  <a:pt x="18137" y="17391"/>
                </a:lnTo>
                <a:lnTo>
                  <a:pt x="18034" y="24510"/>
                </a:lnTo>
                <a:lnTo>
                  <a:pt x="17907" y="38607"/>
                </a:lnTo>
                <a:lnTo>
                  <a:pt x="17780" y="77088"/>
                </a:lnTo>
                <a:lnTo>
                  <a:pt x="17653" y="193703"/>
                </a:lnTo>
                <a:lnTo>
                  <a:pt x="20574" y="191388"/>
                </a:lnTo>
                <a:lnTo>
                  <a:pt x="32999" y="191388"/>
                </a:lnTo>
                <a:lnTo>
                  <a:pt x="32893" y="98806"/>
                </a:lnTo>
                <a:lnTo>
                  <a:pt x="32766" y="47243"/>
                </a:lnTo>
                <a:lnTo>
                  <a:pt x="32512" y="15112"/>
                </a:lnTo>
                <a:lnTo>
                  <a:pt x="32338" y="9651"/>
                </a:lnTo>
                <a:close/>
              </a:path>
              <a:path extrusionOk="0" h="227964" w="33020">
                <a:moveTo>
                  <a:pt x="10668" y="25400"/>
                </a:moveTo>
                <a:lnTo>
                  <a:pt x="1143" y="25400"/>
                </a:lnTo>
                <a:lnTo>
                  <a:pt x="1143" y="31241"/>
                </a:lnTo>
                <a:lnTo>
                  <a:pt x="3301" y="33274"/>
                </a:lnTo>
                <a:lnTo>
                  <a:pt x="8509" y="33274"/>
                </a:lnTo>
                <a:lnTo>
                  <a:pt x="10541" y="31241"/>
                </a:lnTo>
                <a:lnTo>
                  <a:pt x="10668" y="25400"/>
                </a:lnTo>
                <a:close/>
              </a:path>
              <a:path extrusionOk="0" h="227964" w="33020">
                <a:moveTo>
                  <a:pt x="10795" y="22225"/>
                </a:moveTo>
                <a:lnTo>
                  <a:pt x="1016" y="22225"/>
                </a:lnTo>
                <a:lnTo>
                  <a:pt x="1143" y="25526"/>
                </a:lnTo>
                <a:lnTo>
                  <a:pt x="10672" y="25400"/>
                </a:lnTo>
                <a:lnTo>
                  <a:pt x="10795" y="22225"/>
                </a:lnTo>
                <a:close/>
              </a:path>
              <a:path extrusionOk="0" h="227964" w="33020">
                <a:moveTo>
                  <a:pt x="10672" y="25400"/>
                </a:moveTo>
                <a:close/>
              </a:path>
              <a:path extrusionOk="0" h="227964" w="33020">
                <a:moveTo>
                  <a:pt x="10414" y="7270"/>
                </a:moveTo>
                <a:lnTo>
                  <a:pt x="4445" y="8762"/>
                </a:lnTo>
                <a:lnTo>
                  <a:pt x="1778" y="9397"/>
                </a:lnTo>
                <a:lnTo>
                  <a:pt x="0" y="11937"/>
                </a:lnTo>
                <a:lnTo>
                  <a:pt x="508" y="17525"/>
                </a:lnTo>
                <a:lnTo>
                  <a:pt x="889" y="19812"/>
                </a:lnTo>
                <a:lnTo>
                  <a:pt x="1016" y="22351"/>
                </a:lnTo>
                <a:lnTo>
                  <a:pt x="10800" y="22225"/>
                </a:lnTo>
                <a:lnTo>
                  <a:pt x="10916" y="19684"/>
                </a:lnTo>
                <a:lnTo>
                  <a:pt x="6985" y="19684"/>
                </a:lnTo>
                <a:lnTo>
                  <a:pt x="11430" y="14731"/>
                </a:lnTo>
                <a:lnTo>
                  <a:pt x="17919" y="14731"/>
                </a:lnTo>
                <a:lnTo>
                  <a:pt x="18116" y="14543"/>
                </a:lnTo>
                <a:lnTo>
                  <a:pt x="18208" y="12572"/>
                </a:lnTo>
                <a:lnTo>
                  <a:pt x="11303" y="12572"/>
                </a:lnTo>
                <a:lnTo>
                  <a:pt x="11049" y="11175"/>
                </a:lnTo>
                <a:lnTo>
                  <a:pt x="10795" y="9651"/>
                </a:lnTo>
                <a:lnTo>
                  <a:pt x="10414" y="7270"/>
                </a:lnTo>
                <a:close/>
              </a:path>
              <a:path extrusionOk="0" h="227964" w="33020">
                <a:moveTo>
                  <a:pt x="10800" y="22225"/>
                </a:moveTo>
                <a:close/>
              </a:path>
              <a:path extrusionOk="0" h="227964" w="33020">
                <a:moveTo>
                  <a:pt x="762" y="19557"/>
                </a:moveTo>
                <a:lnTo>
                  <a:pt x="785" y="19812"/>
                </a:lnTo>
                <a:lnTo>
                  <a:pt x="762" y="19557"/>
                </a:lnTo>
                <a:close/>
              </a:path>
              <a:path extrusionOk="0" h="227964" w="33020">
                <a:moveTo>
                  <a:pt x="10951" y="19557"/>
                </a:moveTo>
                <a:lnTo>
                  <a:pt x="10922" y="19812"/>
                </a:lnTo>
                <a:lnTo>
                  <a:pt x="10951" y="19557"/>
                </a:lnTo>
                <a:close/>
              </a:path>
              <a:path extrusionOk="0" h="227964" w="33020">
                <a:moveTo>
                  <a:pt x="11430" y="14731"/>
                </a:moveTo>
                <a:lnTo>
                  <a:pt x="6985" y="19684"/>
                </a:lnTo>
                <a:lnTo>
                  <a:pt x="11034" y="18852"/>
                </a:lnTo>
                <a:lnTo>
                  <a:pt x="11175" y="17652"/>
                </a:lnTo>
                <a:lnTo>
                  <a:pt x="11430" y="14731"/>
                </a:lnTo>
                <a:close/>
              </a:path>
              <a:path extrusionOk="0" h="227964" w="33020">
                <a:moveTo>
                  <a:pt x="11034" y="18852"/>
                </a:moveTo>
                <a:lnTo>
                  <a:pt x="6985" y="19684"/>
                </a:lnTo>
                <a:lnTo>
                  <a:pt x="10916" y="19684"/>
                </a:lnTo>
                <a:lnTo>
                  <a:pt x="11034" y="18852"/>
                </a:lnTo>
                <a:close/>
              </a:path>
              <a:path extrusionOk="0" h="227964" w="33020">
                <a:moveTo>
                  <a:pt x="17919" y="14731"/>
                </a:moveTo>
                <a:lnTo>
                  <a:pt x="11430" y="14731"/>
                </a:lnTo>
                <a:lnTo>
                  <a:pt x="11175" y="17652"/>
                </a:lnTo>
                <a:lnTo>
                  <a:pt x="11034" y="18852"/>
                </a:lnTo>
                <a:lnTo>
                  <a:pt x="18137" y="17391"/>
                </a:lnTo>
                <a:lnTo>
                  <a:pt x="18173" y="14985"/>
                </a:lnTo>
                <a:lnTo>
                  <a:pt x="17653" y="14985"/>
                </a:lnTo>
                <a:lnTo>
                  <a:pt x="17919" y="14731"/>
                </a:lnTo>
                <a:close/>
              </a:path>
              <a:path extrusionOk="0" h="227964" w="33020">
                <a:moveTo>
                  <a:pt x="22445" y="14543"/>
                </a:moveTo>
                <a:lnTo>
                  <a:pt x="18173" y="14937"/>
                </a:lnTo>
                <a:lnTo>
                  <a:pt x="18137" y="17391"/>
                </a:lnTo>
                <a:lnTo>
                  <a:pt x="20574" y="16890"/>
                </a:lnTo>
                <a:lnTo>
                  <a:pt x="22351" y="14985"/>
                </a:lnTo>
                <a:lnTo>
                  <a:pt x="22445" y="14543"/>
                </a:lnTo>
                <a:close/>
              </a:path>
              <a:path extrusionOk="0" h="227964" w="33020">
                <a:moveTo>
                  <a:pt x="18180" y="14482"/>
                </a:moveTo>
                <a:lnTo>
                  <a:pt x="17653" y="14985"/>
                </a:lnTo>
                <a:lnTo>
                  <a:pt x="18173" y="14937"/>
                </a:lnTo>
                <a:lnTo>
                  <a:pt x="18180" y="14482"/>
                </a:lnTo>
                <a:close/>
              </a:path>
              <a:path extrusionOk="0" h="227964" w="33020">
                <a:moveTo>
                  <a:pt x="18173" y="14937"/>
                </a:moveTo>
                <a:lnTo>
                  <a:pt x="17653" y="14985"/>
                </a:lnTo>
                <a:lnTo>
                  <a:pt x="18173" y="14985"/>
                </a:lnTo>
                <a:close/>
              </a:path>
              <a:path extrusionOk="0" h="227964" w="33020">
                <a:moveTo>
                  <a:pt x="22137" y="10705"/>
                </a:moveTo>
                <a:lnTo>
                  <a:pt x="18180" y="14482"/>
                </a:lnTo>
                <a:lnTo>
                  <a:pt x="18173" y="14937"/>
                </a:lnTo>
                <a:lnTo>
                  <a:pt x="22445" y="14543"/>
                </a:lnTo>
                <a:lnTo>
                  <a:pt x="22860" y="12572"/>
                </a:lnTo>
                <a:lnTo>
                  <a:pt x="23045" y="11552"/>
                </a:lnTo>
                <a:lnTo>
                  <a:pt x="22137" y="10705"/>
                </a:lnTo>
                <a:close/>
              </a:path>
              <a:path extrusionOk="0" h="227964" w="33020">
                <a:moveTo>
                  <a:pt x="23045" y="11552"/>
                </a:moveTo>
                <a:lnTo>
                  <a:pt x="22860" y="12572"/>
                </a:lnTo>
                <a:lnTo>
                  <a:pt x="22445" y="14543"/>
                </a:lnTo>
                <a:lnTo>
                  <a:pt x="25908" y="14224"/>
                </a:lnTo>
                <a:lnTo>
                  <a:pt x="23045" y="11552"/>
                </a:lnTo>
                <a:close/>
              </a:path>
              <a:path extrusionOk="0" h="227964" w="33020">
                <a:moveTo>
                  <a:pt x="18288" y="7112"/>
                </a:moveTo>
                <a:lnTo>
                  <a:pt x="18180" y="14482"/>
                </a:lnTo>
                <a:lnTo>
                  <a:pt x="22137" y="10705"/>
                </a:lnTo>
                <a:lnTo>
                  <a:pt x="18288" y="7112"/>
                </a:lnTo>
                <a:close/>
              </a:path>
              <a:path extrusionOk="0" h="227964" w="33020">
                <a:moveTo>
                  <a:pt x="15621" y="5968"/>
                </a:moveTo>
                <a:lnTo>
                  <a:pt x="10414" y="7270"/>
                </a:lnTo>
                <a:lnTo>
                  <a:pt x="10795" y="9651"/>
                </a:lnTo>
                <a:lnTo>
                  <a:pt x="10922" y="11049"/>
                </a:lnTo>
                <a:lnTo>
                  <a:pt x="11303" y="12572"/>
                </a:lnTo>
                <a:lnTo>
                  <a:pt x="15621" y="5968"/>
                </a:lnTo>
                <a:close/>
              </a:path>
              <a:path extrusionOk="0" h="227964" w="33020">
                <a:moveTo>
                  <a:pt x="32258" y="5968"/>
                </a:moveTo>
                <a:lnTo>
                  <a:pt x="15621" y="5968"/>
                </a:lnTo>
                <a:lnTo>
                  <a:pt x="11303" y="12572"/>
                </a:lnTo>
                <a:lnTo>
                  <a:pt x="18208" y="12572"/>
                </a:lnTo>
                <a:lnTo>
                  <a:pt x="18288" y="7112"/>
                </a:lnTo>
                <a:lnTo>
                  <a:pt x="32258" y="7112"/>
                </a:lnTo>
                <a:lnTo>
                  <a:pt x="32258" y="5968"/>
                </a:lnTo>
                <a:close/>
              </a:path>
              <a:path extrusionOk="0" h="227964" w="33020">
                <a:moveTo>
                  <a:pt x="23241" y="9651"/>
                </a:moveTo>
                <a:lnTo>
                  <a:pt x="22137" y="10705"/>
                </a:lnTo>
                <a:lnTo>
                  <a:pt x="23045" y="11552"/>
                </a:lnTo>
                <a:lnTo>
                  <a:pt x="23153" y="10705"/>
                </a:lnTo>
                <a:lnTo>
                  <a:pt x="23241" y="9651"/>
                </a:lnTo>
                <a:close/>
              </a:path>
              <a:path extrusionOk="0" h="227964" w="33020">
                <a:moveTo>
                  <a:pt x="32258" y="7112"/>
                </a:moveTo>
                <a:lnTo>
                  <a:pt x="18288" y="7112"/>
                </a:lnTo>
                <a:lnTo>
                  <a:pt x="22137" y="10705"/>
                </a:lnTo>
                <a:lnTo>
                  <a:pt x="23241" y="9651"/>
                </a:lnTo>
                <a:lnTo>
                  <a:pt x="32338" y="9651"/>
                </a:lnTo>
                <a:lnTo>
                  <a:pt x="32258" y="7112"/>
                </a:lnTo>
                <a:close/>
              </a:path>
              <a:path extrusionOk="0" h="227964" w="33020">
                <a:moveTo>
                  <a:pt x="25654" y="0"/>
                </a:moveTo>
                <a:lnTo>
                  <a:pt x="23622" y="507"/>
                </a:lnTo>
                <a:lnTo>
                  <a:pt x="15494" y="2666"/>
                </a:lnTo>
                <a:lnTo>
                  <a:pt x="12319" y="3428"/>
                </a:lnTo>
                <a:lnTo>
                  <a:pt x="10287" y="6476"/>
                </a:lnTo>
                <a:lnTo>
                  <a:pt x="10414" y="7270"/>
                </a:lnTo>
                <a:lnTo>
                  <a:pt x="15621" y="5968"/>
                </a:lnTo>
                <a:lnTo>
                  <a:pt x="32258" y="5968"/>
                </a:lnTo>
                <a:lnTo>
                  <a:pt x="32258" y="5079"/>
                </a:lnTo>
                <a:lnTo>
                  <a:pt x="31242" y="3047"/>
                </a:lnTo>
                <a:lnTo>
                  <a:pt x="29591" y="1777"/>
                </a:lnTo>
                <a:lnTo>
                  <a:pt x="27813" y="507"/>
                </a:lnTo>
                <a:lnTo>
                  <a:pt x="2565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9" name="Google Shape;689;p49"/>
          <p:cNvPicPr preferRelativeResize="0"/>
          <p:nvPr/>
        </p:nvPicPr>
        <p:blipFill rotWithShape="1">
          <a:blip r:embed="rId57">
            <a:alphaModFix/>
          </a:blip>
          <a:srcRect b="0" l="0" r="0" t="0"/>
          <a:stretch/>
        </p:blipFill>
        <p:spPr>
          <a:xfrm>
            <a:off x="7871968" y="4408423"/>
            <a:ext cx="160020" cy="213994"/>
          </a:xfrm>
          <a:prstGeom prst="rect">
            <a:avLst/>
          </a:prstGeom>
          <a:noFill/>
          <a:ln>
            <a:noFill/>
          </a:ln>
        </p:spPr>
      </p:pic>
      <p:pic>
        <p:nvPicPr>
          <p:cNvPr id="690" name="Google Shape;690;p49"/>
          <p:cNvPicPr preferRelativeResize="0"/>
          <p:nvPr/>
        </p:nvPicPr>
        <p:blipFill rotWithShape="1">
          <a:blip r:embed="rId58">
            <a:alphaModFix/>
          </a:blip>
          <a:srcRect b="0" l="0" r="0" t="0"/>
          <a:stretch/>
        </p:blipFill>
        <p:spPr>
          <a:xfrm>
            <a:off x="8142858" y="4279900"/>
            <a:ext cx="189992" cy="365760"/>
          </a:xfrm>
          <a:prstGeom prst="rect">
            <a:avLst/>
          </a:prstGeom>
          <a:noFill/>
          <a:ln>
            <a:noFill/>
          </a:ln>
        </p:spPr>
      </p:pic>
      <p:pic>
        <p:nvPicPr>
          <p:cNvPr id="691" name="Google Shape;691;p49"/>
          <p:cNvPicPr preferRelativeResize="0"/>
          <p:nvPr/>
        </p:nvPicPr>
        <p:blipFill rotWithShape="1">
          <a:blip r:embed="rId59">
            <a:alphaModFix/>
          </a:blip>
          <a:srcRect b="0" l="0" r="0" t="0"/>
          <a:stretch/>
        </p:blipFill>
        <p:spPr>
          <a:xfrm>
            <a:off x="3458336" y="5774880"/>
            <a:ext cx="241046" cy="161670"/>
          </a:xfrm>
          <a:prstGeom prst="rect">
            <a:avLst/>
          </a:prstGeom>
          <a:noFill/>
          <a:ln>
            <a:noFill/>
          </a:ln>
        </p:spPr>
      </p:pic>
      <p:pic>
        <p:nvPicPr>
          <p:cNvPr id="692" name="Google Shape;692;p49"/>
          <p:cNvPicPr preferRelativeResize="0"/>
          <p:nvPr/>
        </p:nvPicPr>
        <p:blipFill rotWithShape="1">
          <a:blip r:embed="rId60">
            <a:alphaModFix/>
          </a:blip>
          <a:srcRect b="0" l="0" r="0" t="0"/>
          <a:stretch/>
        </p:blipFill>
        <p:spPr>
          <a:xfrm>
            <a:off x="4629022" y="5702858"/>
            <a:ext cx="265429" cy="141262"/>
          </a:xfrm>
          <a:prstGeom prst="rect">
            <a:avLst/>
          </a:prstGeom>
          <a:noFill/>
          <a:ln>
            <a:noFill/>
          </a:ln>
        </p:spPr>
      </p:pic>
      <p:pic>
        <p:nvPicPr>
          <p:cNvPr id="693" name="Google Shape;693;p49"/>
          <p:cNvPicPr preferRelativeResize="0"/>
          <p:nvPr/>
        </p:nvPicPr>
        <p:blipFill rotWithShape="1">
          <a:blip r:embed="rId61">
            <a:alphaModFix/>
          </a:blip>
          <a:srcRect b="0" l="0" r="0" t="0"/>
          <a:stretch/>
        </p:blipFill>
        <p:spPr>
          <a:xfrm>
            <a:off x="1513713" y="6177432"/>
            <a:ext cx="209423" cy="180581"/>
          </a:xfrm>
          <a:prstGeom prst="rect">
            <a:avLst/>
          </a:prstGeom>
          <a:noFill/>
          <a:ln>
            <a:noFill/>
          </a:ln>
        </p:spPr>
      </p:pic>
      <p:grpSp>
        <p:nvGrpSpPr>
          <p:cNvPr id="694" name="Google Shape;694;p49"/>
          <p:cNvGrpSpPr/>
          <p:nvPr/>
        </p:nvGrpSpPr>
        <p:grpSpPr>
          <a:xfrm>
            <a:off x="3590797" y="5328158"/>
            <a:ext cx="1107693" cy="117856"/>
            <a:chOff x="3590797" y="5328158"/>
            <a:chExt cx="1107693" cy="117856"/>
          </a:xfrm>
        </p:grpSpPr>
        <p:sp>
          <p:nvSpPr>
            <p:cNvPr id="695" name="Google Shape;695;p49"/>
            <p:cNvSpPr/>
            <p:nvPr/>
          </p:nvSpPr>
          <p:spPr>
            <a:xfrm>
              <a:off x="3892295" y="5328158"/>
              <a:ext cx="10160" cy="10160"/>
            </a:xfrm>
            <a:custGeom>
              <a:rect b="b" l="l" r="r" t="t"/>
              <a:pathLst>
                <a:path extrusionOk="0" h="10160" w="10160">
                  <a:moveTo>
                    <a:pt x="7492" y="0"/>
                  </a:moveTo>
                  <a:lnTo>
                    <a:pt x="2158" y="0"/>
                  </a:lnTo>
                  <a:lnTo>
                    <a:pt x="0" y="2158"/>
                  </a:lnTo>
                  <a:lnTo>
                    <a:pt x="0" y="7492"/>
                  </a:lnTo>
                  <a:lnTo>
                    <a:pt x="2158" y="9651"/>
                  </a:lnTo>
                  <a:lnTo>
                    <a:pt x="7492" y="9651"/>
                  </a:lnTo>
                  <a:lnTo>
                    <a:pt x="9778" y="7492"/>
                  </a:lnTo>
                  <a:lnTo>
                    <a:pt x="9778" y="4825"/>
                  </a:lnTo>
                  <a:lnTo>
                    <a:pt x="9778" y="2158"/>
                  </a:lnTo>
                  <a:lnTo>
                    <a:pt x="749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6" name="Google Shape;696;p49"/>
            <p:cNvPicPr preferRelativeResize="0"/>
            <p:nvPr/>
          </p:nvPicPr>
          <p:blipFill rotWithShape="1">
            <a:blip r:embed="rId62">
              <a:alphaModFix/>
            </a:blip>
            <a:srcRect b="0" l="0" r="0" t="0"/>
            <a:stretch/>
          </p:blipFill>
          <p:spPr>
            <a:xfrm>
              <a:off x="3590797" y="5364734"/>
              <a:ext cx="1107693" cy="8128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0" name="Shape 700"/>
        <p:cNvGrpSpPr/>
        <p:nvPr/>
      </p:nvGrpSpPr>
      <p:grpSpPr>
        <a:xfrm>
          <a:off x="0" y="0"/>
          <a:ext cx="0" cy="0"/>
          <a:chOff x="0" y="0"/>
          <a:chExt cx="0" cy="0"/>
        </a:xfrm>
      </p:grpSpPr>
      <p:sp>
        <p:nvSpPr>
          <p:cNvPr id="701" name="Google Shape;701;p50"/>
          <p:cNvSpPr txBox="1"/>
          <p:nvPr>
            <p:ph type="title"/>
          </p:nvPr>
        </p:nvSpPr>
        <p:spPr>
          <a:xfrm>
            <a:off x="916939" y="563372"/>
            <a:ext cx="6077585" cy="452120"/>
          </a:xfrm>
          <a:prstGeom prst="rect">
            <a:avLst/>
          </a:prstGeom>
          <a:noFill/>
          <a:ln>
            <a:noFill/>
          </a:ln>
        </p:spPr>
        <p:txBody>
          <a:bodyPr anchorCtr="0" anchor="t" bIns="0" lIns="0" spcFirstLastPara="1" rIns="0" wrap="square" tIns="12050">
            <a:spAutoFit/>
          </a:bodyPr>
          <a:lstStyle/>
          <a:p>
            <a:pPr indent="-229234" lvl="0" marL="241300" rtl="0" algn="l">
              <a:lnSpc>
                <a:spcPct val="10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Final	MFCS ={ {I1,I2,I5}, {I1,I2,I3}, {I2,I4}}</a:t>
            </a:r>
            <a:endParaRPr sz="2800">
              <a:latin typeface="Calibri"/>
              <a:ea typeface="Calibri"/>
              <a:cs typeface="Calibri"/>
              <a:sym typeface="Calibri"/>
            </a:endParaRPr>
          </a:p>
        </p:txBody>
      </p:sp>
      <p:sp>
        <p:nvSpPr>
          <p:cNvPr id="702" name="Google Shape;702;p50"/>
          <p:cNvSpPr txBox="1"/>
          <p:nvPr/>
        </p:nvSpPr>
        <p:spPr>
          <a:xfrm>
            <a:off x="916939" y="1586229"/>
            <a:ext cx="619696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Final Output : Largest sets of three items.</a:t>
            </a:r>
            <a:endParaRPr sz="2800">
              <a:solidFill>
                <a:schemeClr val="dk1"/>
              </a:solidFill>
              <a:latin typeface="Calibri"/>
              <a:ea typeface="Calibri"/>
              <a:cs typeface="Calibri"/>
              <a:sym typeface="Calibri"/>
            </a:endParaRPr>
          </a:p>
        </p:txBody>
      </p:sp>
      <p:pic>
        <p:nvPicPr>
          <p:cNvPr id="703" name="Google Shape;703;p50"/>
          <p:cNvPicPr preferRelativeResize="0"/>
          <p:nvPr/>
        </p:nvPicPr>
        <p:blipFill rotWithShape="1">
          <a:blip r:embed="rId3">
            <a:alphaModFix/>
          </a:blip>
          <a:srcRect b="0" l="0" r="0" t="0"/>
          <a:stretch/>
        </p:blipFill>
        <p:spPr>
          <a:xfrm>
            <a:off x="3954779" y="1052067"/>
            <a:ext cx="139827" cy="241046"/>
          </a:xfrm>
          <a:prstGeom prst="rect">
            <a:avLst/>
          </a:prstGeom>
          <a:noFill/>
          <a:ln>
            <a:noFill/>
          </a:ln>
        </p:spPr>
      </p:pic>
      <p:pic>
        <p:nvPicPr>
          <p:cNvPr id="704" name="Google Shape;704;p50"/>
          <p:cNvPicPr preferRelativeResize="0"/>
          <p:nvPr/>
        </p:nvPicPr>
        <p:blipFill rotWithShape="1">
          <a:blip r:embed="rId4">
            <a:alphaModFix/>
          </a:blip>
          <a:srcRect b="0" l="0" r="0" t="0"/>
          <a:stretch/>
        </p:blipFill>
        <p:spPr>
          <a:xfrm>
            <a:off x="4732528" y="921766"/>
            <a:ext cx="155956" cy="265303"/>
          </a:xfrm>
          <a:prstGeom prst="rect">
            <a:avLst/>
          </a:prstGeom>
          <a:noFill/>
          <a:ln>
            <a:noFill/>
          </a:ln>
        </p:spPr>
      </p:pic>
      <p:grpSp>
        <p:nvGrpSpPr>
          <p:cNvPr id="705" name="Google Shape;705;p50"/>
          <p:cNvGrpSpPr/>
          <p:nvPr/>
        </p:nvGrpSpPr>
        <p:grpSpPr>
          <a:xfrm>
            <a:off x="4086225" y="2609850"/>
            <a:ext cx="1521332" cy="447548"/>
            <a:chOff x="4086225" y="2609850"/>
            <a:chExt cx="1521332" cy="447548"/>
          </a:xfrm>
        </p:grpSpPr>
        <p:pic>
          <p:nvPicPr>
            <p:cNvPr id="706" name="Google Shape;706;p50"/>
            <p:cNvPicPr preferRelativeResize="0"/>
            <p:nvPr/>
          </p:nvPicPr>
          <p:blipFill rotWithShape="1">
            <a:blip r:embed="rId5">
              <a:alphaModFix/>
            </a:blip>
            <a:srcRect b="0" l="0" r="0" t="0"/>
            <a:stretch/>
          </p:blipFill>
          <p:spPr>
            <a:xfrm>
              <a:off x="4086225" y="2709926"/>
              <a:ext cx="1077467" cy="347472"/>
            </a:xfrm>
            <a:prstGeom prst="rect">
              <a:avLst/>
            </a:prstGeom>
            <a:noFill/>
            <a:ln>
              <a:noFill/>
            </a:ln>
          </p:spPr>
        </p:pic>
        <p:pic>
          <p:nvPicPr>
            <p:cNvPr id="707" name="Google Shape;707;p50"/>
            <p:cNvPicPr preferRelativeResize="0"/>
            <p:nvPr/>
          </p:nvPicPr>
          <p:blipFill rotWithShape="1">
            <a:blip r:embed="rId6">
              <a:alphaModFix/>
            </a:blip>
            <a:srcRect b="0" l="0" r="0" t="0"/>
            <a:stretch/>
          </p:blipFill>
          <p:spPr>
            <a:xfrm>
              <a:off x="5202110" y="2609850"/>
              <a:ext cx="405447" cy="297179"/>
            </a:xfrm>
            <a:prstGeom prst="rect">
              <a:avLst/>
            </a:prstGeom>
            <a:noFill/>
            <a:ln>
              <a:noFill/>
            </a:ln>
          </p:spPr>
        </p:pic>
      </p:grpSp>
      <p:pic>
        <p:nvPicPr>
          <p:cNvPr id="708" name="Google Shape;708;p50"/>
          <p:cNvPicPr preferRelativeResize="0"/>
          <p:nvPr/>
        </p:nvPicPr>
        <p:blipFill rotWithShape="1">
          <a:blip r:embed="rId7">
            <a:alphaModFix/>
          </a:blip>
          <a:srcRect b="0" l="0" r="0" t="0"/>
          <a:stretch/>
        </p:blipFill>
        <p:spPr>
          <a:xfrm>
            <a:off x="6123685" y="2617216"/>
            <a:ext cx="147065" cy="265049"/>
          </a:xfrm>
          <a:prstGeom prst="rect">
            <a:avLst/>
          </a:prstGeom>
          <a:noFill/>
          <a:ln>
            <a:noFill/>
          </a:ln>
        </p:spPr>
      </p:pic>
      <p:pic>
        <p:nvPicPr>
          <p:cNvPr id="709" name="Google Shape;709;p50"/>
          <p:cNvPicPr preferRelativeResize="0"/>
          <p:nvPr/>
        </p:nvPicPr>
        <p:blipFill rotWithShape="1">
          <a:blip r:embed="rId8">
            <a:alphaModFix/>
          </a:blip>
          <a:srcRect b="0" l="0" r="0" t="0"/>
          <a:stretch/>
        </p:blipFill>
        <p:spPr>
          <a:xfrm>
            <a:off x="6366002" y="2595879"/>
            <a:ext cx="1071626" cy="276860"/>
          </a:xfrm>
          <a:prstGeom prst="rect">
            <a:avLst/>
          </a:prstGeom>
          <a:noFill/>
          <a:ln>
            <a:noFill/>
          </a:ln>
        </p:spPr>
      </p:pic>
      <p:pic>
        <p:nvPicPr>
          <p:cNvPr id="710" name="Google Shape;710;p50"/>
          <p:cNvPicPr preferRelativeResize="0"/>
          <p:nvPr/>
        </p:nvPicPr>
        <p:blipFill rotWithShape="1">
          <a:blip r:embed="rId9">
            <a:alphaModFix/>
          </a:blip>
          <a:srcRect b="0" l="0" r="0" t="0"/>
          <a:stretch/>
        </p:blipFill>
        <p:spPr>
          <a:xfrm>
            <a:off x="7976996" y="2679700"/>
            <a:ext cx="411225" cy="152019"/>
          </a:xfrm>
          <a:prstGeom prst="rect">
            <a:avLst/>
          </a:prstGeom>
          <a:noFill/>
          <a:ln>
            <a:noFill/>
          </a:ln>
        </p:spPr>
      </p:pic>
      <p:pic>
        <p:nvPicPr>
          <p:cNvPr id="711" name="Google Shape;711;p50"/>
          <p:cNvPicPr preferRelativeResize="0"/>
          <p:nvPr/>
        </p:nvPicPr>
        <p:blipFill rotWithShape="1">
          <a:blip r:embed="rId10">
            <a:alphaModFix/>
          </a:blip>
          <a:srcRect b="0" l="0" r="0" t="0"/>
          <a:stretch/>
        </p:blipFill>
        <p:spPr>
          <a:xfrm>
            <a:off x="8717406" y="2591054"/>
            <a:ext cx="54737" cy="265430"/>
          </a:xfrm>
          <a:prstGeom prst="rect">
            <a:avLst/>
          </a:prstGeom>
          <a:noFill/>
          <a:ln>
            <a:noFill/>
          </a:ln>
        </p:spPr>
      </p:pic>
      <p:pic>
        <p:nvPicPr>
          <p:cNvPr id="712" name="Google Shape;712;p50"/>
          <p:cNvPicPr preferRelativeResize="0"/>
          <p:nvPr/>
        </p:nvPicPr>
        <p:blipFill rotWithShape="1">
          <a:blip r:embed="rId11">
            <a:alphaModFix/>
          </a:blip>
          <a:srcRect b="0" l="0" r="0" t="0"/>
          <a:stretch/>
        </p:blipFill>
        <p:spPr>
          <a:xfrm>
            <a:off x="8871966" y="2600960"/>
            <a:ext cx="141731" cy="247903"/>
          </a:xfrm>
          <a:prstGeom prst="rect">
            <a:avLst/>
          </a:prstGeom>
          <a:noFill/>
          <a:ln>
            <a:noFill/>
          </a:ln>
        </p:spPr>
      </p:pic>
      <p:sp>
        <p:nvSpPr>
          <p:cNvPr id="713" name="Google Shape;713;p50"/>
          <p:cNvSpPr/>
          <p:nvPr/>
        </p:nvSpPr>
        <p:spPr>
          <a:xfrm>
            <a:off x="9238995" y="2587498"/>
            <a:ext cx="33020" cy="210185"/>
          </a:xfrm>
          <a:custGeom>
            <a:rect b="b" l="l" r="r" t="t"/>
            <a:pathLst>
              <a:path extrusionOk="0" h="210185" w="33020">
                <a:moveTo>
                  <a:pt x="15239" y="102742"/>
                </a:moveTo>
                <a:lnTo>
                  <a:pt x="15239" y="185419"/>
                </a:lnTo>
                <a:lnTo>
                  <a:pt x="15494" y="190500"/>
                </a:lnTo>
                <a:lnTo>
                  <a:pt x="15494" y="190753"/>
                </a:lnTo>
                <a:lnTo>
                  <a:pt x="15748" y="194690"/>
                </a:lnTo>
                <a:lnTo>
                  <a:pt x="15748" y="194944"/>
                </a:lnTo>
                <a:lnTo>
                  <a:pt x="16128" y="198881"/>
                </a:lnTo>
                <a:lnTo>
                  <a:pt x="19684" y="208279"/>
                </a:lnTo>
                <a:lnTo>
                  <a:pt x="20700" y="209550"/>
                </a:lnTo>
                <a:lnTo>
                  <a:pt x="22225" y="210185"/>
                </a:lnTo>
                <a:lnTo>
                  <a:pt x="25526" y="210185"/>
                </a:lnTo>
                <a:lnTo>
                  <a:pt x="27050" y="209550"/>
                </a:lnTo>
                <a:lnTo>
                  <a:pt x="28067" y="208279"/>
                </a:lnTo>
                <a:lnTo>
                  <a:pt x="28828" y="207517"/>
                </a:lnTo>
                <a:lnTo>
                  <a:pt x="32003" y="194944"/>
                </a:lnTo>
                <a:lnTo>
                  <a:pt x="32003" y="194690"/>
                </a:lnTo>
                <a:lnTo>
                  <a:pt x="32257" y="190753"/>
                </a:lnTo>
                <a:lnTo>
                  <a:pt x="32511" y="179959"/>
                </a:lnTo>
                <a:lnTo>
                  <a:pt x="32511" y="103759"/>
                </a:lnTo>
                <a:lnTo>
                  <a:pt x="15494" y="103759"/>
                </a:lnTo>
                <a:lnTo>
                  <a:pt x="15239" y="102742"/>
                </a:lnTo>
                <a:close/>
              </a:path>
              <a:path extrusionOk="0" h="210185" w="33020">
                <a:moveTo>
                  <a:pt x="15239" y="101600"/>
                </a:moveTo>
                <a:lnTo>
                  <a:pt x="15239" y="102742"/>
                </a:lnTo>
                <a:lnTo>
                  <a:pt x="15494" y="103759"/>
                </a:lnTo>
                <a:lnTo>
                  <a:pt x="15239" y="101600"/>
                </a:lnTo>
                <a:close/>
              </a:path>
              <a:path extrusionOk="0" h="210185" w="33020">
                <a:moveTo>
                  <a:pt x="32511" y="101600"/>
                </a:moveTo>
                <a:lnTo>
                  <a:pt x="15239" y="101600"/>
                </a:lnTo>
                <a:lnTo>
                  <a:pt x="15494" y="103759"/>
                </a:lnTo>
                <a:lnTo>
                  <a:pt x="32511" y="103759"/>
                </a:lnTo>
                <a:lnTo>
                  <a:pt x="32511" y="101600"/>
                </a:lnTo>
                <a:close/>
              </a:path>
              <a:path extrusionOk="0" h="210185" w="33020">
                <a:moveTo>
                  <a:pt x="12803" y="72287"/>
                </a:moveTo>
                <a:lnTo>
                  <a:pt x="12700" y="91566"/>
                </a:lnTo>
                <a:lnTo>
                  <a:pt x="12953" y="93599"/>
                </a:lnTo>
                <a:lnTo>
                  <a:pt x="15239" y="102742"/>
                </a:lnTo>
                <a:lnTo>
                  <a:pt x="15239" y="101600"/>
                </a:lnTo>
                <a:lnTo>
                  <a:pt x="32511" y="101600"/>
                </a:lnTo>
                <a:lnTo>
                  <a:pt x="32257" y="99567"/>
                </a:lnTo>
                <a:lnTo>
                  <a:pt x="30232" y="91566"/>
                </a:lnTo>
                <a:lnTo>
                  <a:pt x="29972" y="91566"/>
                </a:lnTo>
                <a:lnTo>
                  <a:pt x="29718" y="89535"/>
                </a:lnTo>
                <a:lnTo>
                  <a:pt x="29972" y="89535"/>
                </a:lnTo>
                <a:lnTo>
                  <a:pt x="29886" y="73787"/>
                </a:lnTo>
                <a:lnTo>
                  <a:pt x="13461" y="73787"/>
                </a:lnTo>
                <a:lnTo>
                  <a:pt x="12803" y="72287"/>
                </a:lnTo>
                <a:close/>
              </a:path>
              <a:path extrusionOk="0" h="210185" w="33020">
                <a:moveTo>
                  <a:pt x="29718" y="89535"/>
                </a:moveTo>
                <a:lnTo>
                  <a:pt x="29972" y="91566"/>
                </a:lnTo>
                <a:lnTo>
                  <a:pt x="29972" y="90538"/>
                </a:lnTo>
                <a:lnTo>
                  <a:pt x="29718" y="89535"/>
                </a:lnTo>
                <a:close/>
              </a:path>
              <a:path extrusionOk="0" h="210185" w="33020">
                <a:moveTo>
                  <a:pt x="29972" y="90538"/>
                </a:moveTo>
                <a:lnTo>
                  <a:pt x="29972" y="91566"/>
                </a:lnTo>
                <a:lnTo>
                  <a:pt x="30232" y="91566"/>
                </a:lnTo>
                <a:lnTo>
                  <a:pt x="29972" y="90538"/>
                </a:lnTo>
                <a:close/>
              </a:path>
              <a:path extrusionOk="0" h="210185" w="33020">
                <a:moveTo>
                  <a:pt x="29972" y="89535"/>
                </a:moveTo>
                <a:lnTo>
                  <a:pt x="29718" y="89535"/>
                </a:lnTo>
                <a:lnTo>
                  <a:pt x="29972" y="90538"/>
                </a:lnTo>
                <a:lnTo>
                  <a:pt x="29972" y="89535"/>
                </a:lnTo>
                <a:close/>
              </a:path>
              <a:path extrusionOk="0" h="210185" w="33020">
                <a:moveTo>
                  <a:pt x="12826" y="70357"/>
                </a:moveTo>
                <a:lnTo>
                  <a:pt x="12803" y="72287"/>
                </a:lnTo>
                <a:lnTo>
                  <a:pt x="13461" y="73787"/>
                </a:lnTo>
                <a:lnTo>
                  <a:pt x="12826" y="70357"/>
                </a:lnTo>
                <a:close/>
              </a:path>
              <a:path extrusionOk="0" h="210185" w="33020">
                <a:moveTo>
                  <a:pt x="29845" y="70357"/>
                </a:moveTo>
                <a:lnTo>
                  <a:pt x="12826" y="70357"/>
                </a:lnTo>
                <a:lnTo>
                  <a:pt x="13461" y="73787"/>
                </a:lnTo>
                <a:lnTo>
                  <a:pt x="29886" y="73787"/>
                </a:lnTo>
                <a:lnTo>
                  <a:pt x="29845" y="70357"/>
                </a:lnTo>
                <a:close/>
              </a:path>
              <a:path extrusionOk="0" h="210185" w="33020">
                <a:moveTo>
                  <a:pt x="8209" y="44262"/>
                </a:moveTo>
                <a:lnTo>
                  <a:pt x="8127" y="59816"/>
                </a:lnTo>
                <a:lnTo>
                  <a:pt x="8889" y="63373"/>
                </a:lnTo>
                <a:lnTo>
                  <a:pt x="12803" y="72287"/>
                </a:lnTo>
                <a:lnTo>
                  <a:pt x="12826" y="70357"/>
                </a:lnTo>
                <a:lnTo>
                  <a:pt x="29845" y="70357"/>
                </a:lnTo>
                <a:lnTo>
                  <a:pt x="29082" y="66801"/>
                </a:lnTo>
                <a:lnTo>
                  <a:pt x="25931" y="59816"/>
                </a:lnTo>
                <a:lnTo>
                  <a:pt x="25146" y="59816"/>
                </a:lnTo>
                <a:lnTo>
                  <a:pt x="24383" y="56387"/>
                </a:lnTo>
                <a:lnTo>
                  <a:pt x="25146" y="56387"/>
                </a:lnTo>
                <a:lnTo>
                  <a:pt x="25146" y="46609"/>
                </a:lnTo>
                <a:lnTo>
                  <a:pt x="10159" y="46609"/>
                </a:lnTo>
                <a:lnTo>
                  <a:pt x="8209" y="44262"/>
                </a:lnTo>
                <a:close/>
              </a:path>
              <a:path extrusionOk="0" h="210185" w="33020">
                <a:moveTo>
                  <a:pt x="24383" y="56387"/>
                </a:moveTo>
                <a:lnTo>
                  <a:pt x="25146" y="59816"/>
                </a:lnTo>
                <a:lnTo>
                  <a:pt x="25146" y="58076"/>
                </a:lnTo>
                <a:lnTo>
                  <a:pt x="24383" y="56387"/>
                </a:lnTo>
                <a:close/>
              </a:path>
              <a:path extrusionOk="0" h="210185" w="33020">
                <a:moveTo>
                  <a:pt x="25146" y="58076"/>
                </a:moveTo>
                <a:lnTo>
                  <a:pt x="25146" y="59816"/>
                </a:lnTo>
                <a:lnTo>
                  <a:pt x="25931" y="59816"/>
                </a:lnTo>
                <a:lnTo>
                  <a:pt x="25146" y="58076"/>
                </a:lnTo>
                <a:close/>
              </a:path>
              <a:path extrusionOk="0" h="210185" w="33020">
                <a:moveTo>
                  <a:pt x="25146" y="56387"/>
                </a:moveTo>
                <a:lnTo>
                  <a:pt x="24383" y="56387"/>
                </a:lnTo>
                <a:lnTo>
                  <a:pt x="25146" y="58076"/>
                </a:lnTo>
                <a:lnTo>
                  <a:pt x="25146" y="56387"/>
                </a:lnTo>
                <a:close/>
              </a:path>
              <a:path extrusionOk="0" h="210185" w="33020">
                <a:moveTo>
                  <a:pt x="8254" y="41148"/>
                </a:moveTo>
                <a:lnTo>
                  <a:pt x="8209" y="44262"/>
                </a:lnTo>
                <a:lnTo>
                  <a:pt x="10159" y="46609"/>
                </a:lnTo>
                <a:lnTo>
                  <a:pt x="8254" y="41148"/>
                </a:lnTo>
                <a:close/>
              </a:path>
              <a:path extrusionOk="0" h="210185" w="33020">
                <a:moveTo>
                  <a:pt x="25146" y="41148"/>
                </a:moveTo>
                <a:lnTo>
                  <a:pt x="8254" y="41148"/>
                </a:lnTo>
                <a:lnTo>
                  <a:pt x="10159" y="46609"/>
                </a:lnTo>
                <a:lnTo>
                  <a:pt x="25146" y="46609"/>
                </a:lnTo>
                <a:lnTo>
                  <a:pt x="25146" y="41148"/>
                </a:lnTo>
                <a:close/>
              </a:path>
              <a:path extrusionOk="0" h="210185" w="33020">
                <a:moveTo>
                  <a:pt x="851" y="12166"/>
                </a:moveTo>
                <a:lnTo>
                  <a:pt x="761" y="34162"/>
                </a:lnTo>
                <a:lnTo>
                  <a:pt x="1397" y="36067"/>
                </a:lnTo>
                <a:lnTo>
                  <a:pt x="8209" y="44262"/>
                </a:lnTo>
                <a:lnTo>
                  <a:pt x="8254" y="41148"/>
                </a:lnTo>
                <a:lnTo>
                  <a:pt x="25146" y="41148"/>
                </a:lnTo>
                <a:lnTo>
                  <a:pt x="25146" y="39115"/>
                </a:lnTo>
                <a:lnTo>
                  <a:pt x="24383" y="37211"/>
                </a:lnTo>
                <a:lnTo>
                  <a:pt x="23113" y="35687"/>
                </a:lnTo>
                <a:lnTo>
                  <a:pt x="20065" y="32130"/>
                </a:lnTo>
                <a:lnTo>
                  <a:pt x="17525" y="32130"/>
                </a:lnTo>
                <a:lnTo>
                  <a:pt x="15494" y="26797"/>
                </a:lnTo>
                <a:lnTo>
                  <a:pt x="17468" y="26797"/>
                </a:lnTo>
                <a:lnTo>
                  <a:pt x="17421" y="22478"/>
                </a:lnTo>
                <a:lnTo>
                  <a:pt x="14604" y="22478"/>
                </a:lnTo>
                <a:lnTo>
                  <a:pt x="12700" y="21589"/>
                </a:lnTo>
                <a:lnTo>
                  <a:pt x="7238" y="18668"/>
                </a:lnTo>
                <a:lnTo>
                  <a:pt x="5597" y="16207"/>
                </a:lnTo>
                <a:lnTo>
                  <a:pt x="1777" y="14350"/>
                </a:lnTo>
                <a:lnTo>
                  <a:pt x="851" y="12166"/>
                </a:lnTo>
                <a:close/>
              </a:path>
              <a:path extrusionOk="0" h="210185" w="33020">
                <a:moveTo>
                  <a:pt x="15494" y="26797"/>
                </a:moveTo>
                <a:lnTo>
                  <a:pt x="17525" y="32130"/>
                </a:lnTo>
                <a:lnTo>
                  <a:pt x="17493" y="29129"/>
                </a:lnTo>
                <a:lnTo>
                  <a:pt x="15494" y="26797"/>
                </a:lnTo>
                <a:close/>
              </a:path>
              <a:path extrusionOk="0" h="210185" w="33020">
                <a:moveTo>
                  <a:pt x="17493" y="29129"/>
                </a:moveTo>
                <a:lnTo>
                  <a:pt x="17525" y="32130"/>
                </a:lnTo>
                <a:lnTo>
                  <a:pt x="20065" y="32130"/>
                </a:lnTo>
                <a:lnTo>
                  <a:pt x="17493" y="29129"/>
                </a:lnTo>
                <a:close/>
              </a:path>
              <a:path extrusionOk="0" h="210185" w="33020">
                <a:moveTo>
                  <a:pt x="17468" y="26797"/>
                </a:moveTo>
                <a:lnTo>
                  <a:pt x="15494" y="26797"/>
                </a:lnTo>
                <a:lnTo>
                  <a:pt x="17493" y="29129"/>
                </a:lnTo>
                <a:lnTo>
                  <a:pt x="17468" y="26797"/>
                </a:lnTo>
                <a:close/>
              </a:path>
              <a:path extrusionOk="0" h="210185" w="33020">
                <a:moveTo>
                  <a:pt x="5597" y="16207"/>
                </a:moveTo>
                <a:lnTo>
                  <a:pt x="7238" y="18668"/>
                </a:lnTo>
                <a:lnTo>
                  <a:pt x="12700" y="21589"/>
                </a:lnTo>
                <a:lnTo>
                  <a:pt x="14604" y="22478"/>
                </a:lnTo>
                <a:lnTo>
                  <a:pt x="16890" y="21843"/>
                </a:lnTo>
                <a:lnTo>
                  <a:pt x="17403" y="20882"/>
                </a:lnTo>
                <a:lnTo>
                  <a:pt x="17363" y="17144"/>
                </a:lnTo>
                <a:lnTo>
                  <a:pt x="7238" y="17144"/>
                </a:lnTo>
                <a:lnTo>
                  <a:pt x="5597" y="16207"/>
                </a:lnTo>
                <a:close/>
              </a:path>
              <a:path extrusionOk="0" h="210185" w="33020">
                <a:moveTo>
                  <a:pt x="17403" y="20882"/>
                </a:moveTo>
                <a:lnTo>
                  <a:pt x="16890" y="21843"/>
                </a:lnTo>
                <a:lnTo>
                  <a:pt x="14604" y="22478"/>
                </a:lnTo>
                <a:lnTo>
                  <a:pt x="17421" y="22478"/>
                </a:lnTo>
                <a:lnTo>
                  <a:pt x="17403" y="20882"/>
                </a:lnTo>
                <a:close/>
              </a:path>
              <a:path extrusionOk="0" h="210185" w="33020">
                <a:moveTo>
                  <a:pt x="17342" y="15280"/>
                </a:moveTo>
                <a:lnTo>
                  <a:pt x="17403" y="20882"/>
                </a:lnTo>
                <a:lnTo>
                  <a:pt x="18923" y="18034"/>
                </a:lnTo>
                <a:lnTo>
                  <a:pt x="18160" y="15748"/>
                </a:lnTo>
                <a:lnTo>
                  <a:pt x="17342" y="15280"/>
                </a:lnTo>
                <a:close/>
              </a:path>
              <a:path extrusionOk="0" h="210185" w="33020">
                <a:moveTo>
                  <a:pt x="5079" y="13842"/>
                </a:moveTo>
                <a:lnTo>
                  <a:pt x="5182" y="15280"/>
                </a:lnTo>
                <a:lnTo>
                  <a:pt x="5291" y="15748"/>
                </a:lnTo>
                <a:lnTo>
                  <a:pt x="5597" y="16207"/>
                </a:lnTo>
                <a:lnTo>
                  <a:pt x="7238" y="17144"/>
                </a:lnTo>
                <a:lnTo>
                  <a:pt x="5079" y="13842"/>
                </a:lnTo>
                <a:close/>
              </a:path>
              <a:path extrusionOk="0" h="210185" w="33020">
                <a:moveTo>
                  <a:pt x="12005" y="13842"/>
                </a:moveTo>
                <a:lnTo>
                  <a:pt x="5079" y="13842"/>
                </a:lnTo>
                <a:lnTo>
                  <a:pt x="7238" y="17144"/>
                </a:lnTo>
                <a:lnTo>
                  <a:pt x="10922" y="17144"/>
                </a:lnTo>
                <a:lnTo>
                  <a:pt x="12488" y="14748"/>
                </a:lnTo>
                <a:lnTo>
                  <a:pt x="12005" y="13842"/>
                </a:lnTo>
                <a:close/>
              </a:path>
              <a:path extrusionOk="0" h="210185" w="33020">
                <a:moveTo>
                  <a:pt x="12488" y="14748"/>
                </a:moveTo>
                <a:lnTo>
                  <a:pt x="10922" y="17144"/>
                </a:lnTo>
                <a:lnTo>
                  <a:pt x="12826" y="16128"/>
                </a:lnTo>
                <a:lnTo>
                  <a:pt x="13842" y="15621"/>
                </a:lnTo>
                <a:lnTo>
                  <a:pt x="12953" y="15621"/>
                </a:lnTo>
                <a:lnTo>
                  <a:pt x="12488" y="14748"/>
                </a:lnTo>
                <a:close/>
              </a:path>
              <a:path extrusionOk="0" h="210185" w="33020">
                <a:moveTo>
                  <a:pt x="16014" y="14535"/>
                </a:moveTo>
                <a:lnTo>
                  <a:pt x="12826" y="16128"/>
                </a:lnTo>
                <a:lnTo>
                  <a:pt x="10922" y="17144"/>
                </a:lnTo>
                <a:lnTo>
                  <a:pt x="17363" y="17144"/>
                </a:lnTo>
                <a:lnTo>
                  <a:pt x="17342" y="15280"/>
                </a:lnTo>
                <a:lnTo>
                  <a:pt x="16014" y="14535"/>
                </a:lnTo>
                <a:close/>
              </a:path>
              <a:path extrusionOk="0" h="210185" w="33020">
                <a:moveTo>
                  <a:pt x="9121" y="439"/>
                </a:moveTo>
                <a:lnTo>
                  <a:pt x="4418" y="1183"/>
                </a:lnTo>
                <a:lnTo>
                  <a:pt x="3298" y="1870"/>
                </a:lnTo>
                <a:lnTo>
                  <a:pt x="2194" y="3166"/>
                </a:lnTo>
                <a:lnTo>
                  <a:pt x="1270" y="6350"/>
                </a:lnTo>
                <a:lnTo>
                  <a:pt x="888" y="7493"/>
                </a:lnTo>
                <a:lnTo>
                  <a:pt x="851" y="12168"/>
                </a:lnTo>
                <a:lnTo>
                  <a:pt x="1777" y="14350"/>
                </a:lnTo>
                <a:lnTo>
                  <a:pt x="5597" y="16207"/>
                </a:lnTo>
                <a:lnTo>
                  <a:pt x="5291" y="15748"/>
                </a:lnTo>
                <a:lnTo>
                  <a:pt x="5182" y="15280"/>
                </a:lnTo>
                <a:lnTo>
                  <a:pt x="5079" y="13842"/>
                </a:lnTo>
                <a:lnTo>
                  <a:pt x="12005" y="13842"/>
                </a:lnTo>
                <a:lnTo>
                  <a:pt x="10922" y="11811"/>
                </a:lnTo>
                <a:lnTo>
                  <a:pt x="17305" y="11811"/>
                </a:lnTo>
                <a:lnTo>
                  <a:pt x="17272" y="7493"/>
                </a:lnTo>
                <a:lnTo>
                  <a:pt x="16890" y="6350"/>
                </a:lnTo>
                <a:lnTo>
                  <a:pt x="15966" y="3166"/>
                </a:lnTo>
                <a:lnTo>
                  <a:pt x="14828" y="1830"/>
                </a:lnTo>
                <a:lnTo>
                  <a:pt x="13806" y="1183"/>
                </a:lnTo>
                <a:lnTo>
                  <a:pt x="9121" y="439"/>
                </a:lnTo>
                <a:close/>
              </a:path>
              <a:path extrusionOk="0" h="210185" w="33020">
                <a:moveTo>
                  <a:pt x="13080" y="13842"/>
                </a:moveTo>
                <a:lnTo>
                  <a:pt x="12488" y="14748"/>
                </a:lnTo>
                <a:lnTo>
                  <a:pt x="12953" y="15621"/>
                </a:lnTo>
                <a:lnTo>
                  <a:pt x="13080" y="13842"/>
                </a:lnTo>
                <a:close/>
              </a:path>
              <a:path extrusionOk="0" h="210185" w="33020">
                <a:moveTo>
                  <a:pt x="14720" y="13842"/>
                </a:moveTo>
                <a:lnTo>
                  <a:pt x="13080" y="13842"/>
                </a:lnTo>
                <a:lnTo>
                  <a:pt x="12953" y="15621"/>
                </a:lnTo>
                <a:lnTo>
                  <a:pt x="13842" y="15621"/>
                </a:lnTo>
                <a:lnTo>
                  <a:pt x="16014" y="14535"/>
                </a:lnTo>
                <a:lnTo>
                  <a:pt x="14720" y="13842"/>
                </a:lnTo>
                <a:close/>
              </a:path>
              <a:path extrusionOk="0" h="210185" w="33020">
                <a:moveTo>
                  <a:pt x="17309" y="12168"/>
                </a:moveTo>
                <a:lnTo>
                  <a:pt x="16382" y="14350"/>
                </a:lnTo>
                <a:lnTo>
                  <a:pt x="16014" y="14535"/>
                </a:lnTo>
                <a:lnTo>
                  <a:pt x="17342" y="15280"/>
                </a:lnTo>
                <a:lnTo>
                  <a:pt x="17309" y="12168"/>
                </a:lnTo>
                <a:close/>
              </a:path>
              <a:path extrusionOk="0" h="210185" w="33020">
                <a:moveTo>
                  <a:pt x="10922" y="11811"/>
                </a:moveTo>
                <a:lnTo>
                  <a:pt x="12488" y="14748"/>
                </a:lnTo>
                <a:lnTo>
                  <a:pt x="13080" y="13842"/>
                </a:lnTo>
                <a:lnTo>
                  <a:pt x="14720" y="13842"/>
                </a:lnTo>
                <a:lnTo>
                  <a:pt x="10922" y="11811"/>
                </a:lnTo>
                <a:close/>
              </a:path>
              <a:path extrusionOk="0" h="210185" w="33020">
                <a:moveTo>
                  <a:pt x="17305" y="11811"/>
                </a:moveTo>
                <a:lnTo>
                  <a:pt x="10922" y="11811"/>
                </a:lnTo>
                <a:lnTo>
                  <a:pt x="16014" y="14535"/>
                </a:lnTo>
                <a:lnTo>
                  <a:pt x="16382" y="14350"/>
                </a:lnTo>
                <a:lnTo>
                  <a:pt x="17309" y="12168"/>
                </a:lnTo>
                <a:lnTo>
                  <a:pt x="17305" y="11811"/>
                </a:lnTo>
                <a:close/>
              </a:path>
              <a:path extrusionOk="0" h="210185" w="33020">
                <a:moveTo>
                  <a:pt x="17272" y="7493"/>
                </a:moveTo>
                <a:lnTo>
                  <a:pt x="17309" y="12168"/>
                </a:lnTo>
                <a:lnTo>
                  <a:pt x="18160" y="10160"/>
                </a:lnTo>
                <a:lnTo>
                  <a:pt x="17272" y="7493"/>
                </a:lnTo>
                <a:close/>
              </a:path>
              <a:path extrusionOk="0" h="210185" w="33020">
                <a:moveTo>
                  <a:pt x="888" y="7493"/>
                </a:moveTo>
                <a:lnTo>
                  <a:pt x="0" y="10160"/>
                </a:lnTo>
                <a:lnTo>
                  <a:pt x="851" y="12166"/>
                </a:lnTo>
                <a:lnTo>
                  <a:pt x="888" y="7493"/>
                </a:lnTo>
                <a:close/>
              </a:path>
              <a:path extrusionOk="0" h="210185" w="33020">
                <a:moveTo>
                  <a:pt x="2194" y="3166"/>
                </a:moveTo>
                <a:lnTo>
                  <a:pt x="888" y="4699"/>
                </a:lnTo>
                <a:lnTo>
                  <a:pt x="888" y="7493"/>
                </a:lnTo>
                <a:lnTo>
                  <a:pt x="1270" y="6350"/>
                </a:lnTo>
                <a:lnTo>
                  <a:pt x="2194" y="3166"/>
                </a:lnTo>
                <a:close/>
              </a:path>
              <a:path extrusionOk="0" h="210185" w="33020">
                <a:moveTo>
                  <a:pt x="15966" y="3166"/>
                </a:moveTo>
                <a:lnTo>
                  <a:pt x="16890" y="6350"/>
                </a:lnTo>
                <a:lnTo>
                  <a:pt x="17272" y="7493"/>
                </a:lnTo>
                <a:lnTo>
                  <a:pt x="17272" y="4699"/>
                </a:lnTo>
                <a:lnTo>
                  <a:pt x="15966" y="3166"/>
                </a:lnTo>
                <a:close/>
              </a:path>
              <a:path extrusionOk="0" h="210185" w="33020">
                <a:moveTo>
                  <a:pt x="3298" y="1870"/>
                </a:moveTo>
                <a:lnTo>
                  <a:pt x="2412" y="2412"/>
                </a:lnTo>
                <a:lnTo>
                  <a:pt x="2194" y="3166"/>
                </a:lnTo>
                <a:lnTo>
                  <a:pt x="3298" y="1870"/>
                </a:lnTo>
                <a:close/>
              </a:path>
              <a:path extrusionOk="0" h="210185" w="33020">
                <a:moveTo>
                  <a:pt x="14828" y="1830"/>
                </a:moveTo>
                <a:lnTo>
                  <a:pt x="15966" y="3166"/>
                </a:lnTo>
                <a:lnTo>
                  <a:pt x="15748" y="2412"/>
                </a:lnTo>
                <a:lnTo>
                  <a:pt x="14828" y="1830"/>
                </a:lnTo>
                <a:close/>
              </a:path>
              <a:path extrusionOk="0" h="210185" w="33020">
                <a:moveTo>
                  <a:pt x="4437" y="1171"/>
                </a:moveTo>
                <a:lnTo>
                  <a:pt x="3809" y="1269"/>
                </a:lnTo>
                <a:lnTo>
                  <a:pt x="3298" y="1870"/>
                </a:lnTo>
                <a:lnTo>
                  <a:pt x="4437" y="1171"/>
                </a:lnTo>
                <a:close/>
              </a:path>
              <a:path extrusionOk="0" h="210185" w="33020">
                <a:moveTo>
                  <a:pt x="13806" y="1183"/>
                </a:moveTo>
                <a:lnTo>
                  <a:pt x="14828" y="1830"/>
                </a:lnTo>
                <a:lnTo>
                  <a:pt x="14350" y="1269"/>
                </a:lnTo>
                <a:lnTo>
                  <a:pt x="13806" y="1183"/>
                </a:lnTo>
                <a:close/>
              </a:path>
              <a:path extrusionOk="0" h="210185" w="33020">
                <a:moveTo>
                  <a:pt x="11937" y="0"/>
                </a:moveTo>
                <a:lnTo>
                  <a:pt x="9121" y="439"/>
                </a:lnTo>
                <a:lnTo>
                  <a:pt x="13806" y="1183"/>
                </a:lnTo>
                <a:lnTo>
                  <a:pt x="11937" y="0"/>
                </a:lnTo>
                <a:close/>
              </a:path>
              <a:path extrusionOk="0" h="210185" w="33020">
                <a:moveTo>
                  <a:pt x="6350" y="0"/>
                </a:moveTo>
                <a:lnTo>
                  <a:pt x="4437" y="1171"/>
                </a:lnTo>
                <a:lnTo>
                  <a:pt x="9121" y="439"/>
                </a:lnTo>
                <a:lnTo>
                  <a:pt x="635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4" name="Google Shape;714;p50"/>
          <p:cNvPicPr preferRelativeResize="0"/>
          <p:nvPr/>
        </p:nvPicPr>
        <p:blipFill rotWithShape="1">
          <a:blip r:embed="rId12">
            <a:alphaModFix/>
          </a:blip>
          <a:srcRect b="0" l="0" r="0" t="0"/>
          <a:stretch/>
        </p:blipFill>
        <p:spPr>
          <a:xfrm>
            <a:off x="9362185" y="2594101"/>
            <a:ext cx="150495" cy="209550"/>
          </a:xfrm>
          <a:prstGeom prst="rect">
            <a:avLst/>
          </a:prstGeom>
          <a:noFill/>
          <a:ln>
            <a:noFill/>
          </a:ln>
        </p:spPr>
      </p:pic>
      <p:pic>
        <p:nvPicPr>
          <p:cNvPr id="715" name="Google Shape;715;p50"/>
          <p:cNvPicPr preferRelativeResize="0"/>
          <p:nvPr/>
        </p:nvPicPr>
        <p:blipFill rotWithShape="1">
          <a:blip r:embed="rId13">
            <a:alphaModFix/>
          </a:blip>
          <a:srcRect b="0" l="0" r="0" t="0"/>
          <a:stretch/>
        </p:blipFill>
        <p:spPr>
          <a:xfrm>
            <a:off x="9637014" y="2712973"/>
            <a:ext cx="26669" cy="115442"/>
          </a:xfrm>
          <a:prstGeom prst="rect">
            <a:avLst/>
          </a:prstGeom>
          <a:noFill/>
          <a:ln>
            <a:noFill/>
          </a:ln>
        </p:spPr>
      </p:pic>
      <p:pic>
        <p:nvPicPr>
          <p:cNvPr id="716" name="Google Shape;716;p50"/>
          <p:cNvPicPr preferRelativeResize="0"/>
          <p:nvPr/>
        </p:nvPicPr>
        <p:blipFill rotWithShape="1">
          <a:blip r:embed="rId14">
            <a:alphaModFix/>
          </a:blip>
          <a:srcRect b="0" l="0" r="0" t="0"/>
          <a:stretch/>
        </p:blipFill>
        <p:spPr>
          <a:xfrm>
            <a:off x="8896113" y="3190239"/>
            <a:ext cx="41511" cy="181229"/>
          </a:xfrm>
          <a:prstGeom prst="rect">
            <a:avLst/>
          </a:prstGeom>
          <a:noFill/>
          <a:ln>
            <a:noFill/>
          </a:ln>
        </p:spPr>
      </p:pic>
      <p:pic>
        <p:nvPicPr>
          <p:cNvPr id="717" name="Google Shape;717;p50"/>
          <p:cNvPicPr preferRelativeResize="0"/>
          <p:nvPr/>
        </p:nvPicPr>
        <p:blipFill rotWithShape="1">
          <a:blip r:embed="rId15">
            <a:alphaModFix/>
          </a:blip>
          <a:srcRect b="0" l="0" r="0" t="0"/>
          <a:stretch/>
        </p:blipFill>
        <p:spPr>
          <a:xfrm>
            <a:off x="9022588" y="3272535"/>
            <a:ext cx="77342" cy="122427"/>
          </a:xfrm>
          <a:prstGeom prst="rect">
            <a:avLst/>
          </a:prstGeom>
          <a:noFill/>
          <a:ln>
            <a:noFill/>
          </a:ln>
        </p:spPr>
      </p:pic>
      <p:pic>
        <p:nvPicPr>
          <p:cNvPr id="718" name="Google Shape;718;p50"/>
          <p:cNvPicPr preferRelativeResize="0"/>
          <p:nvPr/>
        </p:nvPicPr>
        <p:blipFill rotWithShape="1">
          <a:blip r:embed="rId16">
            <a:alphaModFix/>
          </a:blip>
          <a:srcRect b="0" l="0" r="0" t="0"/>
          <a:stretch/>
        </p:blipFill>
        <p:spPr>
          <a:xfrm>
            <a:off x="9284081" y="3188716"/>
            <a:ext cx="223520" cy="172338"/>
          </a:xfrm>
          <a:prstGeom prst="rect">
            <a:avLst/>
          </a:prstGeom>
          <a:noFill/>
          <a:ln>
            <a:noFill/>
          </a:ln>
        </p:spPr>
      </p:pic>
      <p:pic>
        <p:nvPicPr>
          <p:cNvPr id="719" name="Google Shape;719;p50"/>
          <p:cNvPicPr preferRelativeResize="0"/>
          <p:nvPr/>
        </p:nvPicPr>
        <p:blipFill rotWithShape="1">
          <a:blip r:embed="rId17">
            <a:alphaModFix/>
          </a:blip>
          <a:srcRect b="0" l="0" r="0" t="0"/>
          <a:stretch/>
        </p:blipFill>
        <p:spPr>
          <a:xfrm>
            <a:off x="9618980" y="3253232"/>
            <a:ext cx="46990" cy="124587"/>
          </a:xfrm>
          <a:prstGeom prst="rect">
            <a:avLst/>
          </a:prstGeom>
          <a:noFill/>
          <a:ln>
            <a:noFill/>
          </a:ln>
        </p:spPr>
      </p:pic>
      <p:pic>
        <p:nvPicPr>
          <p:cNvPr id="720" name="Google Shape;720;p50"/>
          <p:cNvPicPr preferRelativeResize="0"/>
          <p:nvPr/>
        </p:nvPicPr>
        <p:blipFill rotWithShape="1">
          <a:blip r:embed="rId18">
            <a:alphaModFix/>
          </a:blip>
          <a:srcRect b="0" l="0" r="0" t="0"/>
          <a:stretch/>
        </p:blipFill>
        <p:spPr>
          <a:xfrm>
            <a:off x="9882885" y="2423286"/>
            <a:ext cx="511302" cy="435610"/>
          </a:xfrm>
          <a:prstGeom prst="rect">
            <a:avLst/>
          </a:prstGeom>
          <a:noFill/>
          <a:ln>
            <a:noFill/>
          </a:ln>
        </p:spPr>
      </p:pic>
      <p:sp>
        <p:nvSpPr>
          <p:cNvPr id="721" name="Google Shape;721;p50"/>
          <p:cNvSpPr/>
          <p:nvPr/>
        </p:nvSpPr>
        <p:spPr>
          <a:xfrm>
            <a:off x="9846691" y="3169030"/>
            <a:ext cx="19050" cy="150495"/>
          </a:xfrm>
          <a:custGeom>
            <a:rect b="b" l="l" r="r" t="t"/>
            <a:pathLst>
              <a:path extrusionOk="0" h="150495" w="19050">
                <a:moveTo>
                  <a:pt x="3555" y="7493"/>
                </a:moveTo>
                <a:lnTo>
                  <a:pt x="3428" y="18288"/>
                </a:lnTo>
                <a:lnTo>
                  <a:pt x="3301" y="37084"/>
                </a:lnTo>
                <a:lnTo>
                  <a:pt x="3175" y="126873"/>
                </a:lnTo>
                <a:lnTo>
                  <a:pt x="3428" y="135001"/>
                </a:lnTo>
                <a:lnTo>
                  <a:pt x="3555" y="135509"/>
                </a:lnTo>
                <a:lnTo>
                  <a:pt x="4063" y="140208"/>
                </a:lnTo>
                <a:lnTo>
                  <a:pt x="4825" y="142494"/>
                </a:lnTo>
                <a:lnTo>
                  <a:pt x="4952" y="143129"/>
                </a:lnTo>
                <a:lnTo>
                  <a:pt x="5968" y="145542"/>
                </a:lnTo>
                <a:lnTo>
                  <a:pt x="6857" y="146939"/>
                </a:lnTo>
                <a:lnTo>
                  <a:pt x="7747" y="148082"/>
                </a:lnTo>
                <a:lnTo>
                  <a:pt x="8508" y="148971"/>
                </a:lnTo>
                <a:lnTo>
                  <a:pt x="9143" y="149733"/>
                </a:lnTo>
                <a:lnTo>
                  <a:pt x="9905" y="150114"/>
                </a:lnTo>
                <a:lnTo>
                  <a:pt x="11810" y="150114"/>
                </a:lnTo>
                <a:lnTo>
                  <a:pt x="12700" y="149733"/>
                </a:lnTo>
                <a:lnTo>
                  <a:pt x="13969" y="148209"/>
                </a:lnTo>
                <a:lnTo>
                  <a:pt x="14097" y="148082"/>
                </a:lnTo>
                <a:lnTo>
                  <a:pt x="18287" y="135509"/>
                </a:lnTo>
                <a:lnTo>
                  <a:pt x="18287" y="135001"/>
                </a:lnTo>
                <a:lnTo>
                  <a:pt x="18541" y="131445"/>
                </a:lnTo>
                <a:lnTo>
                  <a:pt x="18414" y="37084"/>
                </a:lnTo>
                <a:lnTo>
                  <a:pt x="18279" y="17526"/>
                </a:lnTo>
                <a:lnTo>
                  <a:pt x="9016" y="17526"/>
                </a:lnTo>
                <a:lnTo>
                  <a:pt x="11302" y="15240"/>
                </a:lnTo>
                <a:lnTo>
                  <a:pt x="11327" y="14732"/>
                </a:lnTo>
                <a:lnTo>
                  <a:pt x="9651" y="14732"/>
                </a:lnTo>
                <a:lnTo>
                  <a:pt x="5206" y="13970"/>
                </a:lnTo>
                <a:lnTo>
                  <a:pt x="7685" y="12396"/>
                </a:lnTo>
                <a:lnTo>
                  <a:pt x="3555" y="7493"/>
                </a:lnTo>
                <a:close/>
              </a:path>
              <a:path extrusionOk="0" h="150495" w="19050">
                <a:moveTo>
                  <a:pt x="3518" y="10668"/>
                </a:moveTo>
                <a:lnTo>
                  <a:pt x="888" y="10668"/>
                </a:lnTo>
                <a:lnTo>
                  <a:pt x="1015" y="11430"/>
                </a:lnTo>
                <a:lnTo>
                  <a:pt x="1015" y="12573"/>
                </a:lnTo>
                <a:lnTo>
                  <a:pt x="1142" y="15240"/>
                </a:lnTo>
                <a:lnTo>
                  <a:pt x="3428" y="17526"/>
                </a:lnTo>
                <a:lnTo>
                  <a:pt x="3518" y="10668"/>
                </a:lnTo>
                <a:close/>
              </a:path>
              <a:path extrusionOk="0" h="150495" w="19050">
                <a:moveTo>
                  <a:pt x="18187" y="9779"/>
                </a:moveTo>
                <a:lnTo>
                  <a:pt x="11810" y="9779"/>
                </a:lnTo>
                <a:lnTo>
                  <a:pt x="11556" y="10795"/>
                </a:lnTo>
                <a:lnTo>
                  <a:pt x="11429" y="12573"/>
                </a:lnTo>
                <a:lnTo>
                  <a:pt x="11302" y="15240"/>
                </a:lnTo>
                <a:lnTo>
                  <a:pt x="9016" y="17526"/>
                </a:lnTo>
                <a:lnTo>
                  <a:pt x="18279" y="17526"/>
                </a:lnTo>
                <a:lnTo>
                  <a:pt x="18187" y="9779"/>
                </a:lnTo>
                <a:close/>
              </a:path>
              <a:path extrusionOk="0" h="150495" w="19050">
                <a:moveTo>
                  <a:pt x="7685" y="12396"/>
                </a:moveTo>
                <a:lnTo>
                  <a:pt x="5206" y="13970"/>
                </a:lnTo>
                <a:lnTo>
                  <a:pt x="9651" y="14732"/>
                </a:lnTo>
                <a:lnTo>
                  <a:pt x="7685" y="12396"/>
                </a:lnTo>
                <a:close/>
              </a:path>
              <a:path extrusionOk="0" h="150495" w="19050">
                <a:moveTo>
                  <a:pt x="11810" y="9779"/>
                </a:moveTo>
                <a:lnTo>
                  <a:pt x="7685" y="12396"/>
                </a:lnTo>
                <a:lnTo>
                  <a:pt x="9651" y="14732"/>
                </a:lnTo>
                <a:lnTo>
                  <a:pt x="11327" y="14732"/>
                </a:lnTo>
                <a:lnTo>
                  <a:pt x="11441" y="12396"/>
                </a:lnTo>
                <a:lnTo>
                  <a:pt x="11429" y="11430"/>
                </a:lnTo>
                <a:lnTo>
                  <a:pt x="11556" y="10287"/>
                </a:lnTo>
                <a:lnTo>
                  <a:pt x="11810" y="9779"/>
                </a:lnTo>
                <a:close/>
              </a:path>
              <a:path extrusionOk="0" h="150495" w="19050">
                <a:moveTo>
                  <a:pt x="18160" y="7493"/>
                </a:moveTo>
                <a:lnTo>
                  <a:pt x="3555" y="7493"/>
                </a:lnTo>
                <a:lnTo>
                  <a:pt x="7685" y="12396"/>
                </a:lnTo>
                <a:lnTo>
                  <a:pt x="11810" y="9779"/>
                </a:lnTo>
                <a:lnTo>
                  <a:pt x="18187" y="9779"/>
                </a:lnTo>
                <a:lnTo>
                  <a:pt x="18160" y="7493"/>
                </a:lnTo>
                <a:close/>
              </a:path>
              <a:path extrusionOk="0" h="150495" w="19050">
                <a:moveTo>
                  <a:pt x="907" y="10940"/>
                </a:moveTo>
                <a:lnTo>
                  <a:pt x="939" y="11430"/>
                </a:lnTo>
                <a:lnTo>
                  <a:pt x="907" y="10940"/>
                </a:lnTo>
                <a:close/>
              </a:path>
              <a:path extrusionOk="0" h="150495" w="19050">
                <a:moveTo>
                  <a:pt x="11556" y="10668"/>
                </a:moveTo>
                <a:lnTo>
                  <a:pt x="11429" y="11430"/>
                </a:lnTo>
                <a:lnTo>
                  <a:pt x="11556" y="10668"/>
                </a:lnTo>
                <a:close/>
              </a:path>
              <a:path extrusionOk="0" h="150495" w="19050">
                <a:moveTo>
                  <a:pt x="897" y="10795"/>
                </a:moveTo>
                <a:lnTo>
                  <a:pt x="907" y="10940"/>
                </a:lnTo>
                <a:lnTo>
                  <a:pt x="897" y="10795"/>
                </a:lnTo>
                <a:close/>
              </a:path>
              <a:path extrusionOk="0" h="150495" w="19050">
                <a:moveTo>
                  <a:pt x="761" y="10287"/>
                </a:moveTo>
                <a:lnTo>
                  <a:pt x="874" y="10795"/>
                </a:lnTo>
                <a:lnTo>
                  <a:pt x="761" y="10287"/>
                </a:lnTo>
                <a:close/>
              </a:path>
              <a:path extrusionOk="0" h="150495" w="19050">
                <a:moveTo>
                  <a:pt x="12445" y="0"/>
                </a:moveTo>
                <a:lnTo>
                  <a:pt x="9778" y="0"/>
                </a:lnTo>
                <a:lnTo>
                  <a:pt x="7492" y="1143"/>
                </a:lnTo>
                <a:lnTo>
                  <a:pt x="3555" y="3175"/>
                </a:lnTo>
                <a:lnTo>
                  <a:pt x="1142" y="4445"/>
                </a:lnTo>
                <a:lnTo>
                  <a:pt x="0" y="7112"/>
                </a:lnTo>
                <a:lnTo>
                  <a:pt x="888" y="10795"/>
                </a:lnTo>
                <a:lnTo>
                  <a:pt x="3518" y="10668"/>
                </a:lnTo>
                <a:lnTo>
                  <a:pt x="3555" y="7493"/>
                </a:lnTo>
                <a:lnTo>
                  <a:pt x="18160" y="7493"/>
                </a:lnTo>
                <a:lnTo>
                  <a:pt x="18160" y="4953"/>
                </a:lnTo>
                <a:lnTo>
                  <a:pt x="16763" y="2667"/>
                </a:lnTo>
                <a:lnTo>
                  <a:pt x="14604" y="1270"/>
                </a:lnTo>
                <a:lnTo>
                  <a:pt x="12445" y="0"/>
                </a:lnTo>
                <a:close/>
              </a:path>
              <a:path extrusionOk="0" h="150495" w="19050">
                <a:moveTo>
                  <a:pt x="11556" y="10668"/>
                </a:moveTo>
                <a:close/>
              </a:path>
              <a:path extrusionOk="0" h="150495" w="19050">
                <a:moveTo>
                  <a:pt x="11683" y="10287"/>
                </a:moveTo>
                <a:lnTo>
                  <a:pt x="11556" y="10795"/>
                </a:lnTo>
                <a:lnTo>
                  <a:pt x="11683" y="10287"/>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22" name="Google Shape;722;p50"/>
          <p:cNvPicPr preferRelativeResize="0"/>
          <p:nvPr/>
        </p:nvPicPr>
        <p:blipFill rotWithShape="1">
          <a:blip r:embed="rId19">
            <a:alphaModFix/>
          </a:blip>
          <a:srcRect b="0" l="0" r="0" t="0"/>
          <a:stretch/>
        </p:blipFill>
        <p:spPr>
          <a:xfrm>
            <a:off x="8510269" y="2530855"/>
            <a:ext cx="126746" cy="342900"/>
          </a:xfrm>
          <a:prstGeom prst="rect">
            <a:avLst/>
          </a:prstGeom>
          <a:noFill/>
          <a:ln>
            <a:noFill/>
          </a:ln>
        </p:spPr>
      </p:pic>
      <p:pic>
        <p:nvPicPr>
          <p:cNvPr id="723" name="Google Shape;723;p50"/>
          <p:cNvPicPr preferRelativeResize="0"/>
          <p:nvPr/>
        </p:nvPicPr>
        <p:blipFill rotWithShape="1">
          <a:blip r:embed="rId20">
            <a:alphaModFix/>
          </a:blip>
          <a:srcRect b="0" l="0" r="0" t="0"/>
          <a:stretch/>
        </p:blipFill>
        <p:spPr>
          <a:xfrm>
            <a:off x="8539226" y="3077717"/>
            <a:ext cx="240410" cy="350520"/>
          </a:xfrm>
          <a:prstGeom prst="rect">
            <a:avLst/>
          </a:prstGeom>
          <a:noFill/>
          <a:ln>
            <a:noFill/>
          </a:ln>
        </p:spPr>
      </p:pic>
      <p:pic>
        <p:nvPicPr>
          <p:cNvPr id="724" name="Google Shape;724;p50"/>
          <p:cNvPicPr preferRelativeResize="0"/>
          <p:nvPr/>
        </p:nvPicPr>
        <p:blipFill rotWithShape="1">
          <a:blip r:embed="rId21">
            <a:alphaModFix/>
          </a:blip>
          <a:srcRect b="0" l="0" r="0" t="0"/>
          <a:stretch/>
        </p:blipFill>
        <p:spPr>
          <a:xfrm>
            <a:off x="9930256" y="3084195"/>
            <a:ext cx="425323" cy="38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8" name="Shape 728"/>
        <p:cNvGrpSpPr/>
        <p:nvPr/>
      </p:nvGrpSpPr>
      <p:grpSpPr>
        <a:xfrm>
          <a:off x="0" y="0"/>
          <a:ext cx="0" cy="0"/>
          <a:chOff x="0" y="0"/>
          <a:chExt cx="0" cy="0"/>
        </a:xfrm>
      </p:grpSpPr>
      <p:sp>
        <p:nvSpPr>
          <p:cNvPr id="729" name="Google Shape;729;p51"/>
          <p:cNvSpPr txBox="1"/>
          <p:nvPr>
            <p:ph type="title"/>
          </p:nvPr>
        </p:nvSpPr>
        <p:spPr>
          <a:xfrm>
            <a:off x="916939" y="317372"/>
            <a:ext cx="992632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solidFill>
                  <a:srgbClr val="393939"/>
                </a:solidFill>
                <a:latin typeface="Trebuchet MS"/>
                <a:ea typeface="Trebuchet MS"/>
                <a:cs typeface="Trebuchet MS"/>
                <a:sym typeface="Trebuchet MS"/>
              </a:rPr>
              <a:t>Frequent Pattern Growth Algorithm</a:t>
            </a:r>
            <a:endParaRPr/>
          </a:p>
        </p:txBody>
      </p:sp>
      <p:sp>
        <p:nvSpPr>
          <p:cNvPr id="730" name="Google Shape;730;p51"/>
          <p:cNvSpPr txBox="1"/>
          <p:nvPr/>
        </p:nvSpPr>
        <p:spPr>
          <a:xfrm>
            <a:off x="916939" y="1715537"/>
            <a:ext cx="10304780" cy="3216910"/>
          </a:xfrm>
          <a:prstGeom prst="rect">
            <a:avLst/>
          </a:prstGeom>
          <a:noFill/>
          <a:ln>
            <a:noFill/>
          </a:ln>
        </p:spPr>
        <p:txBody>
          <a:bodyPr anchorCtr="0" anchor="t" bIns="0" lIns="0" spcFirstLastPara="1" rIns="0" wrap="square" tIns="95875">
            <a:spAutoFit/>
          </a:bodyPr>
          <a:lstStyle/>
          <a:p>
            <a:pPr indent="-229234" lvl="0" marL="241300" marR="0" rtl="0" algn="l">
              <a:lnSpc>
                <a:spcPct val="100000"/>
              </a:lnSpc>
              <a:spcBef>
                <a:spcPts val="0"/>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This algorithm is an improvement to the Apriori method.</a:t>
            </a:r>
            <a:endParaRPr sz="2800">
              <a:solidFill>
                <a:schemeClr val="dk1"/>
              </a:solidFill>
              <a:latin typeface="Trebuchet MS"/>
              <a:ea typeface="Trebuchet MS"/>
              <a:cs typeface="Trebuchet MS"/>
              <a:sym typeface="Trebuchet MS"/>
            </a:endParaRPr>
          </a:p>
          <a:p>
            <a:pPr indent="-229234" lvl="0" marL="241300" marR="765810" rtl="0" algn="l">
              <a:lnSpc>
                <a:spcPct val="108214"/>
              </a:lnSpc>
              <a:spcBef>
                <a:spcPts val="1035"/>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A frequent pattern is generated without the need for  candidate generation.</a:t>
            </a:r>
            <a:endParaRPr sz="2800">
              <a:solidFill>
                <a:schemeClr val="dk1"/>
              </a:solidFill>
              <a:latin typeface="Trebuchet MS"/>
              <a:ea typeface="Trebuchet MS"/>
              <a:cs typeface="Trebuchet MS"/>
              <a:sym typeface="Trebuchet MS"/>
            </a:endParaRPr>
          </a:p>
          <a:p>
            <a:pPr indent="-229234" lvl="0" marL="241300" marR="22225" rtl="0" algn="l">
              <a:lnSpc>
                <a:spcPct val="107857"/>
              </a:lnSpc>
              <a:spcBef>
                <a:spcPts val="1010"/>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FP growth algorithm represents the database in the form  of a tree called a frequent pattern tree or FP tree.</a:t>
            </a:r>
            <a:endParaRPr sz="2800">
              <a:solidFill>
                <a:schemeClr val="dk1"/>
              </a:solidFill>
              <a:latin typeface="Trebuchet MS"/>
              <a:ea typeface="Trebuchet MS"/>
              <a:cs typeface="Trebuchet MS"/>
              <a:sym typeface="Trebuchet MS"/>
            </a:endParaRPr>
          </a:p>
          <a:p>
            <a:pPr indent="-229234" lvl="0" marL="241300" marR="5080" rtl="0" algn="l">
              <a:lnSpc>
                <a:spcPct val="106785"/>
              </a:lnSpc>
              <a:spcBef>
                <a:spcPts val="1030"/>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This tree structure will maintain the association between  the itemsets.</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4" name="Shape 734"/>
        <p:cNvGrpSpPr/>
        <p:nvPr/>
      </p:nvGrpSpPr>
      <p:grpSpPr>
        <a:xfrm>
          <a:off x="0" y="0"/>
          <a:ext cx="0" cy="0"/>
          <a:chOff x="0" y="0"/>
          <a:chExt cx="0" cy="0"/>
        </a:xfrm>
      </p:grpSpPr>
      <p:sp>
        <p:nvSpPr>
          <p:cNvPr id="735" name="Google Shape;735;p52"/>
          <p:cNvSpPr txBox="1"/>
          <p:nvPr/>
        </p:nvSpPr>
        <p:spPr>
          <a:xfrm>
            <a:off x="697788" y="438048"/>
            <a:ext cx="10544175" cy="5397500"/>
          </a:xfrm>
          <a:prstGeom prst="rect">
            <a:avLst/>
          </a:prstGeom>
          <a:noFill/>
          <a:ln>
            <a:noFill/>
          </a:ln>
        </p:spPr>
        <p:txBody>
          <a:bodyPr anchorCtr="0" anchor="t" bIns="0" lIns="0" spcFirstLastPara="1" rIns="0" wrap="square" tIns="96500">
            <a:spAutoFit/>
          </a:bodyPr>
          <a:lstStyle/>
          <a:p>
            <a:pPr indent="-228600" lvl="0" marL="241300" marR="0" rtl="0" algn="l">
              <a:lnSpc>
                <a:spcPct val="100000"/>
              </a:lnSpc>
              <a:spcBef>
                <a:spcPts val="0"/>
              </a:spcBef>
              <a:spcAft>
                <a:spcPts val="0"/>
              </a:spcAft>
              <a:buClr>
                <a:srgbClr val="393939"/>
              </a:buClr>
              <a:buSzPts val="2800"/>
              <a:buFont typeface="Arial"/>
              <a:buChar char="•"/>
            </a:pPr>
            <a:r>
              <a:rPr b="1" lang="en-US" sz="2800">
                <a:solidFill>
                  <a:srgbClr val="393939"/>
                </a:solidFill>
                <a:latin typeface="Trebuchet MS"/>
                <a:ea typeface="Trebuchet MS"/>
                <a:cs typeface="Trebuchet MS"/>
                <a:sym typeface="Trebuchet MS"/>
              </a:rPr>
              <a:t>FP Tree</a:t>
            </a:r>
            <a:endParaRPr sz="2800">
              <a:solidFill>
                <a:schemeClr val="dk1"/>
              </a:solidFill>
              <a:latin typeface="Trebuchet MS"/>
              <a:ea typeface="Trebuchet MS"/>
              <a:cs typeface="Trebuchet MS"/>
              <a:sym typeface="Trebuchet MS"/>
            </a:endParaRPr>
          </a:p>
          <a:p>
            <a:pPr indent="-228600" lvl="0" marL="241300" marR="5080" rtl="0" algn="l">
              <a:lnSpc>
                <a:spcPct val="107857"/>
              </a:lnSpc>
              <a:spcBef>
                <a:spcPts val="1045"/>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Frequent Pattern Tree is a tree-like structure that is made  with the initial itemsets of the database.</a:t>
            </a:r>
            <a:endParaRPr sz="2800">
              <a:solidFill>
                <a:schemeClr val="dk1"/>
              </a:solidFill>
              <a:latin typeface="Trebuchet MS"/>
              <a:ea typeface="Trebuchet MS"/>
              <a:cs typeface="Trebuchet MS"/>
              <a:sym typeface="Trebuchet MS"/>
            </a:endParaRPr>
          </a:p>
          <a:p>
            <a:pPr indent="-228600" lvl="0" marL="241300" marR="381635" rtl="0" algn="l">
              <a:lnSpc>
                <a:spcPct val="107857"/>
              </a:lnSpc>
              <a:spcBef>
                <a:spcPts val="1015"/>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The purpose of the FP tree is to mine the most frequent  pattern.</a:t>
            </a:r>
            <a:endParaRPr sz="2800">
              <a:solidFill>
                <a:schemeClr val="dk1"/>
              </a:solidFill>
              <a:latin typeface="Trebuchet MS"/>
              <a:ea typeface="Trebuchet MS"/>
              <a:cs typeface="Trebuchet MS"/>
              <a:sym typeface="Trebuchet MS"/>
            </a:endParaRPr>
          </a:p>
          <a:p>
            <a:pPr indent="-228600" lvl="0" marL="241300" marR="1309370" rtl="0" algn="l">
              <a:lnSpc>
                <a:spcPct val="107857"/>
              </a:lnSpc>
              <a:spcBef>
                <a:spcPts val="1005"/>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Each node of the FP tree represents an item of the  itemset.</a:t>
            </a:r>
            <a:endParaRPr sz="2800">
              <a:solidFill>
                <a:schemeClr val="dk1"/>
              </a:solidFill>
              <a:latin typeface="Trebuchet MS"/>
              <a:ea typeface="Trebuchet MS"/>
              <a:cs typeface="Trebuchet MS"/>
              <a:sym typeface="Trebuchet MS"/>
            </a:endParaRPr>
          </a:p>
          <a:p>
            <a:pPr indent="-228600" lvl="0" marL="241300" marR="1064895" rtl="0" algn="l">
              <a:lnSpc>
                <a:spcPct val="107857"/>
              </a:lnSpc>
              <a:spcBef>
                <a:spcPts val="1005"/>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The root node represents null while the lower nodes  represent the itemsets.</a:t>
            </a:r>
            <a:endParaRPr sz="2800">
              <a:solidFill>
                <a:schemeClr val="dk1"/>
              </a:solidFill>
              <a:latin typeface="Trebuchet MS"/>
              <a:ea typeface="Trebuchet MS"/>
              <a:cs typeface="Trebuchet MS"/>
              <a:sym typeface="Trebuchet MS"/>
            </a:endParaRPr>
          </a:p>
          <a:p>
            <a:pPr indent="-228600" lvl="0" marL="241300" marR="28575" rtl="0" algn="l">
              <a:lnSpc>
                <a:spcPct val="90000"/>
              </a:lnSpc>
              <a:spcBef>
                <a:spcPts val="969"/>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The association of the nodes with the lower nodes that is  the itemsets with the other itemsets are maintained while  forming the tree.</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p53"/>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Problem 1</a:t>
            </a:r>
            <a:endParaRPr/>
          </a:p>
        </p:txBody>
      </p:sp>
      <p:sp>
        <p:nvSpPr>
          <p:cNvPr id="741" name="Google Shape;741;p53"/>
          <p:cNvSpPr txBox="1"/>
          <p:nvPr/>
        </p:nvSpPr>
        <p:spPr>
          <a:xfrm>
            <a:off x="7523278" y="609676"/>
            <a:ext cx="1877695" cy="69723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4400">
                <a:solidFill>
                  <a:schemeClr val="dk1"/>
                </a:solidFill>
                <a:latin typeface="Calibri"/>
                <a:ea typeface="Calibri"/>
                <a:cs typeface="Calibri"/>
                <a:sym typeface="Calibri"/>
              </a:rPr>
              <a:t>Solution</a:t>
            </a:r>
            <a:endParaRPr sz="4400">
              <a:solidFill>
                <a:schemeClr val="dk1"/>
              </a:solidFill>
              <a:latin typeface="Calibri"/>
              <a:ea typeface="Calibri"/>
              <a:cs typeface="Calibri"/>
              <a:sym typeface="Calibri"/>
            </a:endParaRPr>
          </a:p>
        </p:txBody>
      </p:sp>
      <p:pic>
        <p:nvPicPr>
          <p:cNvPr id="742" name="Google Shape;742;p53"/>
          <p:cNvPicPr preferRelativeResize="0"/>
          <p:nvPr/>
        </p:nvPicPr>
        <p:blipFill rotWithShape="1">
          <a:blip r:embed="rId3">
            <a:alphaModFix/>
          </a:blip>
          <a:srcRect b="0" l="0" r="0" t="0"/>
          <a:stretch/>
        </p:blipFill>
        <p:spPr>
          <a:xfrm>
            <a:off x="543358" y="1879036"/>
            <a:ext cx="4737401" cy="3809827"/>
          </a:xfrm>
          <a:prstGeom prst="rect">
            <a:avLst/>
          </a:prstGeom>
          <a:noFill/>
          <a:ln>
            <a:noFill/>
          </a:ln>
        </p:spPr>
      </p:pic>
      <p:graphicFrame>
        <p:nvGraphicFramePr>
          <p:cNvPr id="743" name="Google Shape;743;p53"/>
          <p:cNvGraphicFramePr/>
          <p:nvPr/>
        </p:nvGraphicFramePr>
        <p:xfrm>
          <a:off x="6089650" y="1993519"/>
          <a:ext cx="3000000" cy="3000000"/>
        </p:xfrm>
        <a:graphic>
          <a:graphicData uri="http://schemas.openxmlformats.org/drawingml/2006/table">
            <a:tbl>
              <a:tblPr bandRow="1" firstRow="1">
                <a:noFill/>
                <a:tableStyleId>{6722D134-7A22-4D69-8675-0E2FE5734ABF}</a:tableStyleId>
              </a:tblPr>
              <a:tblGrid>
                <a:gridCol w="2378700"/>
                <a:gridCol w="2378700"/>
              </a:tblGrid>
              <a:tr h="518150">
                <a:tc>
                  <a:txBody>
                    <a:bodyPr/>
                    <a:lstStyle/>
                    <a:p>
                      <a:pPr indent="0" lvl="0" marL="172720" marR="0" rtl="0" algn="l">
                        <a:lnSpc>
                          <a:spcPct val="100000"/>
                        </a:lnSpc>
                        <a:spcBef>
                          <a:spcPts val="0"/>
                        </a:spcBef>
                        <a:spcAft>
                          <a:spcPts val="0"/>
                        </a:spcAft>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44" name="Google Shape;744;p53"/>
          <p:cNvSpPr txBox="1"/>
          <p:nvPr/>
        </p:nvSpPr>
        <p:spPr>
          <a:xfrm>
            <a:off x="6175628" y="5483758"/>
            <a:ext cx="5349240" cy="13055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None/>
            </a:pPr>
            <a:r>
              <a:rPr lang="en-US" sz="2800">
                <a:solidFill>
                  <a:schemeClr val="dk1"/>
                </a:solidFill>
                <a:latin typeface="Calibri"/>
                <a:ea typeface="Calibri"/>
                <a:cs typeface="Calibri"/>
                <a:sym typeface="Calibri"/>
              </a:rPr>
              <a:t>Eliminate those item whose support  count below minimum support value  Here support_count = 2</a:t>
            </a:r>
            <a:endParaRPr sz="2800">
              <a:solidFill>
                <a:schemeClr val="dk1"/>
              </a:solidFill>
              <a:latin typeface="Calibri"/>
              <a:ea typeface="Calibri"/>
              <a:cs typeface="Calibri"/>
              <a:sym typeface="Calibri"/>
            </a:endParaRPr>
          </a:p>
        </p:txBody>
      </p:sp>
      <p:sp>
        <p:nvSpPr>
          <p:cNvPr id="745" name="Google Shape;745;p53"/>
          <p:cNvSpPr/>
          <p:nvPr/>
        </p:nvSpPr>
        <p:spPr>
          <a:xfrm>
            <a:off x="5513832" y="126492"/>
            <a:ext cx="0" cy="6731000"/>
          </a:xfrm>
          <a:custGeom>
            <a:rect b="b" l="l" r="r" t="t"/>
            <a:pathLst>
              <a:path extrusionOk="0" h="6731000" w="120000">
                <a:moveTo>
                  <a:pt x="0" y="0"/>
                </a:moveTo>
                <a:lnTo>
                  <a:pt x="0" y="6730718"/>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9" name="Shape 749"/>
        <p:cNvGrpSpPr/>
        <p:nvPr/>
      </p:nvGrpSpPr>
      <p:grpSpPr>
        <a:xfrm>
          <a:off x="0" y="0"/>
          <a:ext cx="0" cy="0"/>
          <a:chOff x="0" y="0"/>
          <a:chExt cx="0" cy="0"/>
        </a:xfrm>
      </p:grpSpPr>
      <p:pic>
        <p:nvPicPr>
          <p:cNvPr id="750" name="Google Shape;750;p54"/>
          <p:cNvPicPr preferRelativeResize="0"/>
          <p:nvPr/>
        </p:nvPicPr>
        <p:blipFill rotWithShape="1">
          <a:blip r:embed="rId3">
            <a:alphaModFix/>
          </a:blip>
          <a:srcRect b="0" l="0" r="0" t="0"/>
          <a:stretch/>
        </p:blipFill>
        <p:spPr>
          <a:xfrm>
            <a:off x="439177" y="1220926"/>
            <a:ext cx="3829081" cy="4808984"/>
          </a:xfrm>
          <a:prstGeom prst="rect">
            <a:avLst/>
          </a:prstGeom>
          <a:noFill/>
          <a:ln>
            <a:noFill/>
          </a:ln>
        </p:spPr>
      </p:pic>
      <p:graphicFrame>
        <p:nvGraphicFramePr>
          <p:cNvPr id="751" name="Google Shape;751;p54"/>
          <p:cNvGraphicFramePr/>
          <p:nvPr/>
        </p:nvGraphicFramePr>
        <p:xfrm>
          <a:off x="304800" y="1838705"/>
          <a:ext cx="3000000" cy="3000000"/>
        </p:xfrm>
        <a:graphic>
          <a:graphicData uri="http://schemas.openxmlformats.org/drawingml/2006/table">
            <a:tbl>
              <a:tblPr bandRow="1" firstRow="1">
                <a:noFill/>
                <a:tableStyleId>{6722D134-7A22-4D69-8675-0E2FE5734ABF}</a:tableStyleId>
              </a:tblPr>
              <a:tblGrid>
                <a:gridCol w="115575"/>
                <a:gridCol w="3996700"/>
                <a:gridCol w="2475875"/>
                <a:gridCol w="151775"/>
              </a:tblGrid>
              <a:tr h="463925">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I1, I5</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9">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tcPr>
                </a:tc>
              </a:tr>
              <a:tr h="463675">
                <a:tc row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B cap="flat" cmpd="sng" w="9525">
                      <a:solidFill>
                        <a:srgbClr val="4471C4"/>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I4</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8050">
                <a:tc vMerge="1"/>
                <a:tc>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9175">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I1 I4</a:t>
                      </a:r>
                      <a:endParaRPr sz="24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66525">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79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2850">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47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3550">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8525">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I1, I3, I5</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15100">
                <a:tc gridSpan="2">
                  <a:txBody>
                    <a:bodyPr/>
                    <a:lstStyle/>
                    <a:p>
                      <a:pPr indent="0" lvl="0" marL="0" marR="0" rtl="0" algn="l">
                        <a:lnSpc>
                          <a:spcPct val="100000"/>
                        </a:lnSpc>
                        <a:spcBef>
                          <a:spcPts val="0"/>
                        </a:spcBef>
                        <a:spcAft>
                          <a:spcPts val="0"/>
                        </a:spcAft>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tcPr>
                </a:tc>
                <a:tc hMerge="1"/>
                <a:tc>
                  <a:txBody>
                    <a:bodyPr/>
                    <a:lstStyle/>
                    <a:p>
                      <a:pPr indent="0" lvl="0" marL="91440" marR="0" rtl="0" algn="l">
                        <a:lnSpc>
                          <a:spcPct val="100000"/>
                        </a:lnSpc>
                        <a:spcBef>
                          <a:spcPts val="0"/>
                        </a:spcBef>
                        <a:spcAft>
                          <a:spcPts val="0"/>
                        </a:spcAft>
                        <a:buNone/>
                      </a:pPr>
                      <a:r>
                        <a:rPr b="1" lang="en-US" sz="2400" u="none" cap="none" strike="noStrike">
                          <a:latin typeface="Calibri"/>
                          <a:ea typeface="Calibri"/>
                          <a:cs typeface="Calibri"/>
                          <a:sym typeface="Calibri"/>
                        </a:rPr>
                        <a:t>I2, I1, I3</a:t>
                      </a:r>
                      <a:endParaRPr sz="2400" u="none" cap="none" strike="noStrike">
                        <a:latin typeface="Calibri"/>
                        <a:ea typeface="Calibri"/>
                        <a:cs typeface="Calibri"/>
                        <a:sym typeface="Calibri"/>
                      </a:endParaRPr>
                    </a:p>
                  </a:txBody>
                  <a:tcPr marT="323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vMerge="1"/>
              </a:tr>
              <a:tr h="38100">
                <a:tc gridSpan="4">
                  <a:txBody>
                    <a:bodyPr/>
                    <a:lstStyle/>
                    <a:p>
                      <a:pPr indent="0" lvl="0" marL="0" marR="0" rtl="0" algn="l">
                        <a:lnSpc>
                          <a:spcPct val="100000"/>
                        </a:lnSpc>
                        <a:spcBef>
                          <a:spcPts val="0"/>
                        </a:spcBef>
                        <a:spcAft>
                          <a:spcPts val="0"/>
                        </a:spcAft>
                        <a:buNone/>
                      </a:pPr>
                      <a:r>
                        <a:t/>
                      </a:r>
                      <a:endParaRPr sz="100" u="none" cap="none" strike="noStrike">
                        <a:latin typeface="Times New Roman"/>
                        <a:ea typeface="Times New Roman"/>
                        <a:cs typeface="Times New Roman"/>
                        <a:sym typeface="Times New Roman"/>
                      </a:endParaRPr>
                    </a:p>
                  </a:txBody>
                  <a:tcPr marT="0" marB="0" marR="0" marL="0"/>
                </a:tc>
                <a:tc hMerge="1"/>
                <a:tc hMerge="1"/>
                <a:tc hMerge="1"/>
              </a:tr>
            </a:tbl>
          </a:graphicData>
        </a:graphic>
      </p:graphicFrame>
      <p:sp>
        <p:nvSpPr>
          <p:cNvPr id="752" name="Google Shape;752;p54"/>
          <p:cNvSpPr/>
          <p:nvPr/>
        </p:nvSpPr>
        <p:spPr>
          <a:xfrm>
            <a:off x="393191" y="1266444"/>
            <a:ext cx="6499225" cy="0"/>
          </a:xfrm>
          <a:custGeom>
            <a:rect b="b" l="l" r="r" t="t"/>
            <a:pathLst>
              <a:path extrusionOk="0" h="120000" w="6499225">
                <a:moveTo>
                  <a:pt x="0" y="0"/>
                </a:moveTo>
                <a:lnTo>
                  <a:pt x="6499225" y="0"/>
                </a:lnTo>
              </a:path>
            </a:pathLst>
          </a:custGeom>
          <a:noFill/>
          <a:ln cap="flat" cmpd="sng" w="76200">
            <a:solidFill>
              <a:srgbClr val="25252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3" name="Google Shape;753;p54"/>
          <p:cNvGrpSpPr/>
          <p:nvPr/>
        </p:nvGrpSpPr>
        <p:grpSpPr>
          <a:xfrm>
            <a:off x="7057135" y="988949"/>
            <a:ext cx="4946904" cy="4039870"/>
            <a:chOff x="7057135" y="988949"/>
            <a:chExt cx="4946904" cy="4039870"/>
          </a:xfrm>
        </p:grpSpPr>
        <p:pic>
          <p:nvPicPr>
            <p:cNvPr id="754" name="Google Shape;754;p54"/>
            <p:cNvPicPr preferRelativeResize="0"/>
            <p:nvPr/>
          </p:nvPicPr>
          <p:blipFill rotWithShape="1">
            <a:blip r:embed="rId4">
              <a:alphaModFix/>
            </a:blip>
            <a:srcRect b="0" l="0" r="0" t="0"/>
            <a:stretch/>
          </p:blipFill>
          <p:spPr>
            <a:xfrm>
              <a:off x="7637102" y="1565910"/>
              <a:ext cx="251756" cy="190118"/>
            </a:xfrm>
            <a:prstGeom prst="rect">
              <a:avLst/>
            </a:prstGeom>
            <a:noFill/>
            <a:ln>
              <a:noFill/>
            </a:ln>
          </p:spPr>
        </p:pic>
        <p:sp>
          <p:nvSpPr>
            <p:cNvPr id="755" name="Google Shape;755;p54"/>
            <p:cNvSpPr/>
            <p:nvPr/>
          </p:nvSpPr>
          <p:spPr>
            <a:xfrm>
              <a:off x="10428223" y="2637790"/>
              <a:ext cx="17145" cy="19685"/>
            </a:xfrm>
            <a:custGeom>
              <a:rect b="b" l="l" r="r" t="t"/>
              <a:pathLst>
                <a:path extrusionOk="0" h="19685" w="17145">
                  <a:moveTo>
                    <a:pt x="6299" y="5969"/>
                  </a:moveTo>
                  <a:lnTo>
                    <a:pt x="2921" y="5969"/>
                  </a:lnTo>
                  <a:lnTo>
                    <a:pt x="1904" y="6350"/>
                  </a:lnTo>
                  <a:lnTo>
                    <a:pt x="1270" y="7112"/>
                  </a:lnTo>
                  <a:lnTo>
                    <a:pt x="507" y="7874"/>
                  </a:lnTo>
                  <a:lnTo>
                    <a:pt x="0" y="8889"/>
                  </a:lnTo>
                  <a:lnTo>
                    <a:pt x="126" y="10033"/>
                  </a:lnTo>
                  <a:lnTo>
                    <a:pt x="253" y="17907"/>
                  </a:lnTo>
                  <a:lnTo>
                    <a:pt x="1904" y="19558"/>
                  </a:lnTo>
                  <a:lnTo>
                    <a:pt x="6096" y="19558"/>
                  </a:lnTo>
                  <a:lnTo>
                    <a:pt x="7874" y="17907"/>
                  </a:lnTo>
                  <a:lnTo>
                    <a:pt x="7916" y="13843"/>
                  </a:lnTo>
                  <a:lnTo>
                    <a:pt x="4064" y="13843"/>
                  </a:lnTo>
                  <a:lnTo>
                    <a:pt x="8000" y="10033"/>
                  </a:lnTo>
                  <a:lnTo>
                    <a:pt x="13786" y="10033"/>
                  </a:lnTo>
                  <a:lnTo>
                    <a:pt x="13716" y="9398"/>
                  </a:lnTo>
                  <a:lnTo>
                    <a:pt x="5842" y="9398"/>
                  </a:lnTo>
                  <a:lnTo>
                    <a:pt x="6299" y="5969"/>
                  </a:lnTo>
                  <a:close/>
                </a:path>
                <a:path extrusionOk="0" h="19685" w="17145">
                  <a:moveTo>
                    <a:pt x="8000" y="10033"/>
                  </a:moveTo>
                  <a:lnTo>
                    <a:pt x="4064" y="13843"/>
                  </a:lnTo>
                  <a:lnTo>
                    <a:pt x="7916" y="13843"/>
                  </a:lnTo>
                  <a:lnTo>
                    <a:pt x="8000" y="10033"/>
                  </a:lnTo>
                  <a:close/>
                </a:path>
                <a:path extrusionOk="0" h="19685" w="17145">
                  <a:moveTo>
                    <a:pt x="13786" y="10033"/>
                  </a:moveTo>
                  <a:lnTo>
                    <a:pt x="8000" y="10033"/>
                  </a:lnTo>
                  <a:lnTo>
                    <a:pt x="7916" y="13843"/>
                  </a:lnTo>
                  <a:lnTo>
                    <a:pt x="10922" y="13843"/>
                  </a:lnTo>
                  <a:lnTo>
                    <a:pt x="12065" y="13462"/>
                  </a:lnTo>
                  <a:lnTo>
                    <a:pt x="13589" y="11684"/>
                  </a:lnTo>
                  <a:lnTo>
                    <a:pt x="13843" y="10540"/>
                  </a:lnTo>
                  <a:lnTo>
                    <a:pt x="13786" y="10033"/>
                  </a:lnTo>
                  <a:close/>
                </a:path>
                <a:path extrusionOk="0" h="19685" w="17145">
                  <a:moveTo>
                    <a:pt x="10159" y="2539"/>
                  </a:moveTo>
                  <a:lnTo>
                    <a:pt x="6350" y="5587"/>
                  </a:lnTo>
                  <a:lnTo>
                    <a:pt x="5842" y="9398"/>
                  </a:lnTo>
                  <a:lnTo>
                    <a:pt x="9778" y="5969"/>
                  </a:lnTo>
                  <a:lnTo>
                    <a:pt x="12903" y="5969"/>
                  </a:lnTo>
                  <a:lnTo>
                    <a:pt x="13106" y="5714"/>
                  </a:lnTo>
                  <a:lnTo>
                    <a:pt x="10668" y="5714"/>
                  </a:lnTo>
                  <a:lnTo>
                    <a:pt x="11024" y="2623"/>
                  </a:lnTo>
                  <a:lnTo>
                    <a:pt x="10159" y="2539"/>
                  </a:lnTo>
                  <a:close/>
                </a:path>
                <a:path extrusionOk="0" h="19685" w="17145">
                  <a:moveTo>
                    <a:pt x="12903" y="5969"/>
                  </a:moveTo>
                  <a:lnTo>
                    <a:pt x="9778" y="5969"/>
                  </a:lnTo>
                  <a:lnTo>
                    <a:pt x="5842" y="9398"/>
                  </a:lnTo>
                  <a:lnTo>
                    <a:pt x="10159" y="9398"/>
                  </a:lnTo>
                  <a:lnTo>
                    <a:pt x="12903" y="5969"/>
                  </a:lnTo>
                  <a:close/>
                </a:path>
                <a:path extrusionOk="0" h="19685" w="17145">
                  <a:moveTo>
                    <a:pt x="13207" y="5587"/>
                  </a:moveTo>
                  <a:lnTo>
                    <a:pt x="10159" y="9398"/>
                  </a:lnTo>
                  <a:lnTo>
                    <a:pt x="13670" y="9058"/>
                  </a:lnTo>
                  <a:lnTo>
                    <a:pt x="13207" y="5587"/>
                  </a:lnTo>
                  <a:close/>
                </a:path>
                <a:path extrusionOk="0" h="19685" w="17145">
                  <a:moveTo>
                    <a:pt x="13670" y="9058"/>
                  </a:moveTo>
                  <a:lnTo>
                    <a:pt x="10159" y="9398"/>
                  </a:lnTo>
                  <a:lnTo>
                    <a:pt x="13716" y="9398"/>
                  </a:lnTo>
                  <a:lnTo>
                    <a:pt x="13670" y="9058"/>
                  </a:lnTo>
                  <a:close/>
                </a:path>
                <a:path extrusionOk="0" h="19685" w="17145">
                  <a:moveTo>
                    <a:pt x="16754" y="5587"/>
                  </a:moveTo>
                  <a:lnTo>
                    <a:pt x="13207" y="5587"/>
                  </a:lnTo>
                  <a:lnTo>
                    <a:pt x="13670" y="9058"/>
                  </a:lnTo>
                  <a:lnTo>
                    <a:pt x="14097" y="9017"/>
                  </a:lnTo>
                  <a:lnTo>
                    <a:pt x="16764" y="5714"/>
                  </a:lnTo>
                  <a:close/>
                </a:path>
                <a:path extrusionOk="0" h="19685" w="17145">
                  <a:moveTo>
                    <a:pt x="11024" y="2623"/>
                  </a:moveTo>
                  <a:lnTo>
                    <a:pt x="10668" y="5714"/>
                  </a:lnTo>
                  <a:lnTo>
                    <a:pt x="14097" y="2921"/>
                  </a:lnTo>
                  <a:lnTo>
                    <a:pt x="11024" y="2623"/>
                  </a:lnTo>
                  <a:close/>
                </a:path>
                <a:path extrusionOk="0" h="19685" w="17145">
                  <a:moveTo>
                    <a:pt x="15112" y="0"/>
                  </a:moveTo>
                  <a:lnTo>
                    <a:pt x="12319" y="0"/>
                  </a:lnTo>
                  <a:lnTo>
                    <a:pt x="11175" y="1015"/>
                  </a:lnTo>
                  <a:lnTo>
                    <a:pt x="11024" y="2623"/>
                  </a:lnTo>
                  <a:lnTo>
                    <a:pt x="14097" y="2921"/>
                  </a:lnTo>
                  <a:lnTo>
                    <a:pt x="10668" y="5714"/>
                  </a:lnTo>
                  <a:lnTo>
                    <a:pt x="13106" y="5714"/>
                  </a:lnTo>
                  <a:lnTo>
                    <a:pt x="16754" y="5587"/>
                  </a:lnTo>
                  <a:lnTo>
                    <a:pt x="16509" y="2412"/>
                  </a:lnTo>
                  <a:lnTo>
                    <a:pt x="16382" y="1015"/>
                  </a:lnTo>
                  <a:lnTo>
                    <a:pt x="15112"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6" name="Google Shape;756;p54"/>
            <p:cNvPicPr preferRelativeResize="0"/>
            <p:nvPr/>
          </p:nvPicPr>
          <p:blipFill rotWithShape="1">
            <a:blip r:embed="rId5">
              <a:alphaModFix/>
            </a:blip>
            <a:srcRect b="0" l="0" r="0" t="0"/>
            <a:stretch/>
          </p:blipFill>
          <p:spPr>
            <a:xfrm>
              <a:off x="7057135" y="988949"/>
              <a:ext cx="4585081" cy="4039870"/>
            </a:xfrm>
            <a:prstGeom prst="rect">
              <a:avLst/>
            </a:prstGeom>
            <a:noFill/>
            <a:ln>
              <a:noFill/>
            </a:ln>
          </p:spPr>
        </p:pic>
        <p:pic>
          <p:nvPicPr>
            <p:cNvPr id="757" name="Google Shape;757;p54"/>
            <p:cNvPicPr preferRelativeResize="0"/>
            <p:nvPr/>
          </p:nvPicPr>
          <p:blipFill rotWithShape="1">
            <a:blip r:embed="rId6">
              <a:alphaModFix/>
            </a:blip>
            <a:srcRect b="0" l="0" r="0" t="0"/>
            <a:stretch/>
          </p:blipFill>
          <p:spPr>
            <a:xfrm>
              <a:off x="11683364" y="2645156"/>
              <a:ext cx="320675" cy="227203"/>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1" name="Shape 761"/>
        <p:cNvGrpSpPr/>
        <p:nvPr/>
      </p:nvGrpSpPr>
      <p:grpSpPr>
        <a:xfrm>
          <a:off x="0" y="0"/>
          <a:ext cx="0" cy="0"/>
          <a:chOff x="0" y="0"/>
          <a:chExt cx="0" cy="0"/>
        </a:xfrm>
      </p:grpSpPr>
      <p:graphicFrame>
        <p:nvGraphicFramePr>
          <p:cNvPr id="762" name="Google Shape;762;p55"/>
          <p:cNvGraphicFramePr/>
          <p:nvPr/>
        </p:nvGraphicFramePr>
        <p:xfrm>
          <a:off x="705243" y="1003300"/>
          <a:ext cx="3000000" cy="3000000"/>
        </p:xfrm>
        <a:graphic>
          <a:graphicData uri="http://schemas.openxmlformats.org/drawingml/2006/table">
            <a:tbl>
              <a:tblPr bandRow="1" firstRow="1">
                <a:noFill/>
                <a:tableStyleId>{6722D134-7A22-4D69-8675-0E2FE5734ABF}</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6" name="Shape 766"/>
        <p:cNvGrpSpPr/>
        <p:nvPr/>
      </p:nvGrpSpPr>
      <p:grpSpPr>
        <a:xfrm>
          <a:off x="0" y="0"/>
          <a:ext cx="0" cy="0"/>
          <a:chOff x="0" y="0"/>
          <a:chExt cx="0" cy="0"/>
        </a:xfrm>
      </p:grpSpPr>
      <p:graphicFrame>
        <p:nvGraphicFramePr>
          <p:cNvPr id="767" name="Google Shape;767;g34b41cfc532ae65a_0"/>
          <p:cNvGraphicFramePr/>
          <p:nvPr/>
        </p:nvGraphicFramePr>
        <p:xfrm>
          <a:off x="705243" y="1003300"/>
          <a:ext cx="3000000" cy="3000000"/>
        </p:xfrm>
        <a:graphic>
          <a:graphicData uri="http://schemas.openxmlformats.org/drawingml/2006/table">
            <a:tbl>
              <a:tblPr bandRow="1" firstRow="1">
                <a:noFill/>
                <a:tableStyleId>{6722D134-7A22-4D69-8675-0E2FE5734ABF}</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 {I2,I1:1}, {I2: 1} }</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&lt;I2 :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 I2,	I4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2800" u="none" cap="none" strike="noStrike">
                          <a:solidFill>
                            <a:srgbClr val="FF0000"/>
                          </a:solidFill>
                          <a:latin typeface="Calibri"/>
                          <a:ea typeface="Calibri"/>
                          <a:cs typeface="Calibri"/>
                          <a:sym typeface="Calibri"/>
                        </a:rPr>
                        <a:t>{ {I2, I1 : 2}, {I2 :2}}	-</a:t>
                      </a:r>
                      <a:endParaRPr sz="2800" u="none" cap="none" strike="noStrike">
                        <a:latin typeface="Calibri"/>
                        <a:ea typeface="Calibri"/>
                        <a:cs typeface="Calibri"/>
                        <a:sym typeface="Calibri"/>
                      </a:endParaRPr>
                    </a:p>
                    <a:p>
                      <a:pPr indent="0" lvl="0" marL="91440" marR="0" rtl="0" algn="l">
                        <a:lnSpc>
                          <a:spcPct val="100000"/>
                        </a:lnSpc>
                        <a:spcBef>
                          <a:spcPts val="0"/>
                        </a:spcBef>
                        <a:spcAft>
                          <a:spcPts val="0"/>
                        </a:spcAft>
                        <a:buNone/>
                      </a:pPr>
                      <a:r>
                        <a:rPr lang="en-US" sz="2800" u="none" cap="none" strike="noStrike">
                          <a:solidFill>
                            <a:srgbClr val="FF0000"/>
                          </a:solidFill>
                          <a:latin typeface="Calibri"/>
                          <a:ea typeface="Calibri"/>
                          <a:cs typeface="Calibri"/>
                          <a:sym typeface="Calibri"/>
                        </a:rPr>
                        <a:t>left subtree</a:t>
                      </a:r>
                      <a:endParaRPr sz="2800" u="none" cap="none" strike="noStrike">
                        <a:latin typeface="Calibri"/>
                        <a:ea typeface="Calibri"/>
                        <a:cs typeface="Calibri"/>
                        <a:sym typeface="Calibri"/>
                      </a:endParaRPr>
                    </a:p>
                    <a:p>
                      <a:pPr indent="0" lvl="0" marL="91440" marR="1235075" rtl="0" algn="l">
                        <a:lnSpc>
                          <a:spcPct val="100000"/>
                        </a:lnSpc>
                        <a:spcBef>
                          <a:spcPts val="5"/>
                        </a:spcBef>
                        <a:spcAft>
                          <a:spcPts val="0"/>
                        </a:spcAft>
                        <a:buNone/>
                      </a:pPr>
                      <a:r>
                        <a:rPr lang="en-US" sz="2800" u="none" cap="none" strike="noStrike">
                          <a:solidFill>
                            <a:srgbClr val="00AF50"/>
                          </a:solidFill>
                          <a:latin typeface="Calibri"/>
                          <a:ea typeface="Calibri"/>
                          <a:cs typeface="Calibri"/>
                          <a:sym typeface="Calibri"/>
                        </a:rPr>
                        <a:t>{I1 : 2} – right  subtree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solidFill>
                            <a:srgbClr val="FF0000"/>
                          </a:solidFill>
                          <a:latin typeface="Calibri"/>
                          <a:ea typeface="Calibri"/>
                          <a:cs typeface="Calibri"/>
                          <a:sym typeface="Calibri"/>
                        </a:rPr>
                        <a:t>&lt;I2:4, I1 :2 &gt;</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lang="en-US" sz="2800" u="none" cap="none" strike="noStrike">
                          <a:solidFill>
                            <a:srgbClr val="00AF50"/>
                          </a:solidFill>
                          <a:latin typeface="Calibri"/>
                          <a:ea typeface="Calibri"/>
                          <a:cs typeface="Calibri"/>
                          <a:sym typeface="Calibri"/>
                        </a:rPr>
                        <a:t>&lt;I1: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 I3 :4} {I1, I3:4}</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None/>
                      </a:pPr>
                      <a:r>
                        <a:rPr b="1" lang="en-US" sz="2800" u="none" cap="none" strike="noStrike">
                          <a:latin typeface="Calibri"/>
                          <a:ea typeface="Calibri"/>
                          <a:cs typeface="Calibri"/>
                          <a:sym typeface="Calibri"/>
                        </a:rPr>
                        <a:t>{I2, I1, I3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None/>
                      </a:pPr>
                      <a:r>
                        <a:rPr lang="en-US" sz="2800" u="none" cap="none" strike="noStrike">
                          <a:latin typeface="Calibri"/>
                          <a:ea typeface="Calibri"/>
                          <a:cs typeface="Calibri"/>
                          <a:sym typeface="Calibri"/>
                        </a:rPr>
                        <a:t>{ {I2: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&lt; I2 : 4 &gt;</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None/>
                      </a:pPr>
                      <a:r>
                        <a:rPr lang="en-US" sz="2800" u="none" cap="none" strike="noStrike">
                          <a:latin typeface="Calibri"/>
                          <a:ea typeface="Calibri"/>
                          <a:cs typeface="Calibri"/>
                          <a:sym typeface="Calibri"/>
                        </a:rPr>
                        <a:t>{I2, I1: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1" name="Shape 771"/>
        <p:cNvGrpSpPr/>
        <p:nvPr/>
      </p:nvGrpSpPr>
      <p:grpSpPr>
        <a:xfrm>
          <a:off x="0" y="0"/>
          <a:ext cx="0" cy="0"/>
          <a:chOff x="0" y="0"/>
          <a:chExt cx="0" cy="0"/>
        </a:xfrm>
      </p:grpSpPr>
      <p:sp>
        <p:nvSpPr>
          <p:cNvPr id="772" name="Google Shape;772;p56"/>
          <p:cNvSpPr txBox="1"/>
          <p:nvPr>
            <p:ph type="title"/>
          </p:nvPr>
        </p:nvSpPr>
        <p:spPr>
          <a:xfrm>
            <a:off x="916939" y="609676"/>
            <a:ext cx="2592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0000"/>
                </a:solidFill>
              </a:rPr>
              <a:t>Problem : 2</a:t>
            </a:r>
            <a:endParaRPr/>
          </a:p>
        </p:txBody>
      </p:sp>
      <p:sp>
        <p:nvSpPr>
          <p:cNvPr id="773" name="Google Shape;773;p56"/>
          <p:cNvSpPr txBox="1"/>
          <p:nvPr/>
        </p:nvSpPr>
        <p:spPr>
          <a:xfrm>
            <a:off x="916939" y="1616710"/>
            <a:ext cx="764667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393939"/>
              </a:buClr>
              <a:buSzPts val="2800"/>
              <a:buFont typeface="Arial"/>
              <a:buChar char="•"/>
            </a:pPr>
            <a:r>
              <a:rPr lang="en-US" sz="2800">
                <a:solidFill>
                  <a:srgbClr val="393939"/>
                </a:solidFill>
                <a:latin typeface="Trebuchet MS"/>
                <a:ea typeface="Trebuchet MS"/>
                <a:cs typeface="Trebuchet MS"/>
                <a:sym typeface="Trebuchet MS"/>
              </a:rPr>
              <a:t>Support threshold=50%, Confidence= 60%</a:t>
            </a:r>
            <a:endParaRPr sz="2800">
              <a:solidFill>
                <a:schemeClr val="dk1"/>
              </a:solidFill>
              <a:latin typeface="Trebuchet MS"/>
              <a:ea typeface="Trebuchet MS"/>
              <a:cs typeface="Trebuchet MS"/>
              <a:sym typeface="Trebuchet MS"/>
            </a:endParaRPr>
          </a:p>
        </p:txBody>
      </p:sp>
      <p:graphicFrame>
        <p:nvGraphicFramePr>
          <p:cNvPr id="774" name="Google Shape;774;p56"/>
          <p:cNvGraphicFramePr/>
          <p:nvPr/>
        </p:nvGraphicFramePr>
        <p:xfrm>
          <a:off x="1037945" y="2548254"/>
          <a:ext cx="3000000" cy="3000000"/>
        </p:xfrm>
        <a:graphic>
          <a:graphicData uri="http://schemas.openxmlformats.org/drawingml/2006/table">
            <a:tbl>
              <a:tblPr bandRow="1" firstRow="1">
                <a:noFill/>
                <a:tableStyleId>{6722D134-7A22-4D69-8675-0E2FE5734ABF}</a:tableStyleId>
              </a:tblPr>
              <a:tblGrid>
                <a:gridCol w="2418075"/>
                <a:gridCol w="2468875"/>
              </a:tblGrid>
              <a:tr h="336225">
                <a:tc>
                  <a:txBody>
                    <a:bodyPr/>
                    <a:lstStyle/>
                    <a:p>
                      <a:pPr indent="0" lvl="0" marL="127000" marR="0" rtl="0" algn="l">
                        <a:lnSpc>
                          <a:spcPct val="95000"/>
                        </a:lnSpc>
                        <a:spcBef>
                          <a:spcPts val="0"/>
                        </a:spcBef>
                        <a:spcAft>
                          <a:spcPts val="0"/>
                        </a:spcAft>
                        <a:buNone/>
                      </a:pPr>
                      <a:r>
                        <a:rPr b="1" lang="en-US" sz="1800" u="none" cap="none" strike="noStrike">
                          <a:latin typeface="Calibri"/>
                          <a:ea typeface="Calibri"/>
                          <a:cs typeface="Calibri"/>
                          <a:sym typeface="Calibri"/>
                        </a:rPr>
                        <a:t>Transaction</a:t>
                      </a:r>
                      <a:endParaRPr sz="1800" u="none" cap="none" strike="noStrike">
                        <a:latin typeface="Calibri"/>
                        <a:ea typeface="Calibri"/>
                        <a:cs typeface="Calibri"/>
                        <a:sym typeface="Calibri"/>
                      </a:endParaRPr>
                    </a:p>
                  </a:txBody>
                  <a:tcPr marT="0" marB="0" marR="0" marL="0"/>
                </a:tc>
                <a:tc>
                  <a:txBody>
                    <a:bodyPr/>
                    <a:lstStyle/>
                    <a:p>
                      <a:pPr indent="0" lvl="0" marL="1195705" marR="0" rtl="0" algn="l">
                        <a:lnSpc>
                          <a:spcPct val="95000"/>
                        </a:lnSpc>
                        <a:spcBef>
                          <a:spcPts val="0"/>
                        </a:spcBef>
                        <a:spcAft>
                          <a:spcPts val="0"/>
                        </a:spcAft>
                        <a:buNone/>
                      </a:pPr>
                      <a:r>
                        <a:rPr b="1" lang="en-US" sz="1800" u="none" cap="none" strike="noStrike">
                          <a:latin typeface="Calibri"/>
                          <a:ea typeface="Calibri"/>
                          <a:cs typeface="Calibri"/>
                          <a:sym typeface="Calibri"/>
                        </a:rPr>
                        <a:t>List of items</a:t>
                      </a:r>
                      <a:endParaRPr sz="1800" u="none" cap="none" strike="noStrike">
                        <a:latin typeface="Calibri"/>
                        <a:ea typeface="Calibri"/>
                        <a:cs typeface="Calibri"/>
                        <a:sym typeface="Calibri"/>
                      </a:endParaRPr>
                    </a:p>
                  </a:txBody>
                  <a:tcPr marT="0" marB="0" marR="0" marL="0"/>
                </a:tc>
              </a:tr>
              <a:tr h="479925">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T1</a:t>
                      </a:r>
                      <a:endParaRPr sz="1800" u="none" cap="none" strike="noStrike">
                        <a:latin typeface="Calibri"/>
                        <a:ea typeface="Calibri"/>
                        <a:cs typeface="Calibri"/>
                        <a:sym typeface="Calibri"/>
                      </a:endParaRPr>
                    </a:p>
                  </a:txBody>
                  <a:tcPr marT="50175" marB="0" marR="0" marL="0"/>
                </a:tc>
                <a:tc>
                  <a:txBody>
                    <a:bodyPr/>
                    <a:lstStyle/>
                    <a:p>
                      <a:pPr indent="0" lvl="0" marL="1195705" marR="0" rtl="0" algn="l">
                        <a:lnSpc>
                          <a:spcPct val="100000"/>
                        </a:lnSpc>
                        <a:spcBef>
                          <a:spcPts val="0"/>
                        </a:spcBef>
                        <a:spcAft>
                          <a:spcPts val="0"/>
                        </a:spcAft>
                        <a:buNone/>
                      </a:pPr>
                      <a:r>
                        <a:rPr lang="en-US" sz="1800" u="none" cap="none" strike="noStrike">
                          <a:latin typeface="Calibri"/>
                          <a:ea typeface="Calibri"/>
                          <a:cs typeface="Calibri"/>
                          <a:sym typeface="Calibri"/>
                        </a:rPr>
                        <a:t>I1,I2,I3</a:t>
                      </a:r>
                      <a:endParaRPr sz="1800" u="none" cap="none" strike="noStrike">
                        <a:latin typeface="Calibri"/>
                        <a:ea typeface="Calibri"/>
                        <a:cs typeface="Calibri"/>
                        <a:sym typeface="Calibri"/>
                      </a:endParaRPr>
                    </a:p>
                  </a:txBody>
                  <a:tcPr marT="50175" marB="0" marR="0" marL="0"/>
                </a:tc>
              </a:tr>
              <a:tr h="515750">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T2</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None/>
                      </a:pPr>
                      <a:r>
                        <a:rPr lang="en-US" sz="1800" u="none" cap="none" strike="noStrike">
                          <a:latin typeface="Calibri"/>
                          <a:ea typeface="Calibri"/>
                          <a:cs typeface="Calibri"/>
                          <a:sym typeface="Calibri"/>
                        </a:rPr>
                        <a:t>I2,I3,I4</a:t>
                      </a:r>
                      <a:endParaRPr sz="1800" u="none" cap="none" strike="noStrike">
                        <a:latin typeface="Calibri"/>
                        <a:ea typeface="Calibri"/>
                        <a:cs typeface="Calibri"/>
                        <a:sym typeface="Calibri"/>
                      </a:endParaRPr>
                    </a:p>
                  </a:txBody>
                  <a:tcPr marT="86350" marB="0" marR="0" marL="0"/>
                </a:tc>
              </a:tr>
              <a:tr h="516025">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T3</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None/>
                      </a:pPr>
                      <a:r>
                        <a:rPr lang="en-US" sz="1800" u="none" cap="none" strike="noStrike">
                          <a:latin typeface="Calibri"/>
                          <a:ea typeface="Calibri"/>
                          <a:cs typeface="Calibri"/>
                          <a:sym typeface="Calibri"/>
                        </a:rPr>
                        <a:t>I4,I5</a:t>
                      </a:r>
                      <a:endParaRPr sz="1800" u="none" cap="none" strike="noStrike">
                        <a:latin typeface="Calibri"/>
                        <a:ea typeface="Calibri"/>
                        <a:cs typeface="Calibri"/>
                        <a:sym typeface="Calibri"/>
                      </a:endParaRPr>
                    </a:p>
                  </a:txBody>
                  <a:tcPr marT="86350" marB="0" marR="0" marL="0"/>
                </a:tc>
              </a:tr>
              <a:tr h="515950">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T4</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None/>
                      </a:pPr>
                      <a:r>
                        <a:rPr lang="en-US" sz="1800" u="none" cap="none" strike="noStrike">
                          <a:latin typeface="Calibri"/>
                          <a:ea typeface="Calibri"/>
                          <a:cs typeface="Calibri"/>
                          <a:sym typeface="Calibri"/>
                        </a:rPr>
                        <a:t>I1,I2,I4</a:t>
                      </a:r>
                      <a:endParaRPr sz="1800" u="none" cap="none" strike="noStrike">
                        <a:latin typeface="Calibri"/>
                        <a:ea typeface="Calibri"/>
                        <a:cs typeface="Calibri"/>
                        <a:sym typeface="Calibri"/>
                      </a:endParaRPr>
                    </a:p>
                  </a:txBody>
                  <a:tcPr marT="86350" marB="0" marR="0" marL="0"/>
                </a:tc>
              </a:tr>
              <a:tr h="515850">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T5</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None/>
                      </a:pPr>
                      <a:r>
                        <a:rPr lang="en-US" sz="1800" u="none" cap="none" strike="noStrike">
                          <a:latin typeface="Calibri"/>
                          <a:ea typeface="Calibri"/>
                          <a:cs typeface="Calibri"/>
                          <a:sym typeface="Calibri"/>
                        </a:rPr>
                        <a:t>I1,I2,I3,I5</a:t>
                      </a:r>
                      <a:endParaRPr sz="1800" u="none" cap="none" strike="noStrike">
                        <a:latin typeface="Calibri"/>
                        <a:ea typeface="Calibri"/>
                        <a:cs typeface="Calibri"/>
                        <a:sym typeface="Calibri"/>
                      </a:endParaRPr>
                    </a:p>
                  </a:txBody>
                  <a:tcPr marT="86350" marB="0" marR="0" marL="0"/>
                </a:tc>
              </a:tr>
              <a:tr h="372150">
                <a:tc>
                  <a:txBody>
                    <a:bodyPr/>
                    <a:lstStyle/>
                    <a:p>
                      <a:pPr indent="0" lvl="0" marL="127000" marR="0" rtl="0" algn="l">
                        <a:lnSpc>
                          <a:spcPct val="119444"/>
                        </a:lnSpc>
                        <a:spcBef>
                          <a:spcPts val="0"/>
                        </a:spcBef>
                        <a:spcAft>
                          <a:spcPts val="0"/>
                        </a:spcAft>
                        <a:buNone/>
                      </a:pPr>
                      <a:r>
                        <a:rPr lang="en-US" sz="1800" u="none" cap="none" strike="noStrike">
                          <a:latin typeface="Calibri"/>
                          <a:ea typeface="Calibri"/>
                          <a:cs typeface="Calibri"/>
                          <a:sym typeface="Calibri"/>
                        </a:rPr>
                        <a:t>T6</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19444"/>
                        </a:lnSpc>
                        <a:spcBef>
                          <a:spcPts val="0"/>
                        </a:spcBef>
                        <a:spcAft>
                          <a:spcPts val="0"/>
                        </a:spcAft>
                        <a:buNone/>
                      </a:pPr>
                      <a:r>
                        <a:rPr lang="en-US" sz="1800" u="none" cap="none" strike="noStrike">
                          <a:latin typeface="Calibri"/>
                          <a:ea typeface="Calibri"/>
                          <a:cs typeface="Calibri"/>
                          <a:sym typeface="Calibri"/>
                        </a:rPr>
                        <a:t>I1,I2,I3,I4</a:t>
                      </a:r>
                      <a:endParaRPr sz="1800" u="none" cap="none" strike="noStrike">
                        <a:latin typeface="Calibri"/>
                        <a:ea typeface="Calibri"/>
                        <a:cs typeface="Calibri"/>
                        <a:sym typeface="Calibri"/>
                      </a:endParaRPr>
                    </a:p>
                  </a:txBody>
                  <a:tcPr marT="86350" marB="0" marR="0" marL="0"/>
                </a:tc>
              </a:tr>
            </a:tbl>
          </a:graphicData>
        </a:graphic>
      </p:graphicFrame>
      <p:sp>
        <p:nvSpPr>
          <p:cNvPr id="775" name="Google Shape;775;p56"/>
          <p:cNvSpPr txBox="1"/>
          <p:nvPr/>
        </p:nvSpPr>
        <p:spPr>
          <a:xfrm>
            <a:off x="838606" y="6191808"/>
            <a:ext cx="6369685" cy="6362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000">
                <a:solidFill>
                  <a:srgbClr val="393939"/>
                </a:solidFill>
                <a:latin typeface="Trebuchet MS"/>
                <a:ea typeface="Trebuchet MS"/>
                <a:cs typeface="Trebuchet MS"/>
                <a:sym typeface="Trebuchet MS"/>
              </a:rPr>
              <a:t>Solution:</a:t>
            </a:r>
            <a:endParaRPr sz="2000">
              <a:solidFill>
                <a:schemeClr val="dk1"/>
              </a:solidFill>
              <a:latin typeface="Trebuchet MS"/>
              <a:ea typeface="Trebuchet MS"/>
              <a:cs typeface="Trebuchet MS"/>
              <a:sym typeface="Trebuchet MS"/>
            </a:endParaRPr>
          </a:p>
          <a:p>
            <a:pPr indent="0" lvl="0" marL="12700" marR="0" rtl="0" algn="l">
              <a:lnSpc>
                <a:spcPct val="100000"/>
              </a:lnSpc>
              <a:spcBef>
                <a:spcPts val="5"/>
              </a:spcBef>
              <a:spcAft>
                <a:spcPts val="0"/>
              </a:spcAft>
              <a:buNone/>
            </a:pPr>
            <a:r>
              <a:rPr lang="en-US" sz="2000">
                <a:solidFill>
                  <a:srgbClr val="393939"/>
                </a:solidFill>
                <a:latin typeface="Trebuchet MS"/>
                <a:ea typeface="Trebuchet MS"/>
                <a:cs typeface="Trebuchet MS"/>
                <a:sym typeface="Trebuchet MS"/>
              </a:rPr>
              <a:t>Support threshold=50% =&gt; 0.5*6= 3 =&gt; min_sup=3</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pic>
        <p:nvPicPr>
          <p:cNvPr id="780" name="Google Shape;780;p57"/>
          <p:cNvPicPr preferRelativeResize="0"/>
          <p:nvPr/>
        </p:nvPicPr>
        <p:blipFill rotWithShape="1">
          <a:blip r:embed="rId3">
            <a:alphaModFix/>
          </a:blip>
          <a:srcRect b="0" l="0" r="0" t="0"/>
          <a:stretch/>
        </p:blipFill>
        <p:spPr>
          <a:xfrm>
            <a:off x="1529917" y="782437"/>
            <a:ext cx="8894242" cy="5267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 name="Shape 84"/>
        <p:cNvGrpSpPr/>
        <p:nvPr/>
      </p:nvGrpSpPr>
      <p:grpSpPr>
        <a:xfrm>
          <a:off x="0" y="0"/>
          <a:ext cx="0" cy="0"/>
          <a:chOff x="0" y="0"/>
          <a:chExt cx="0" cy="0"/>
        </a:xfrm>
      </p:grpSpPr>
      <p:sp>
        <p:nvSpPr>
          <p:cNvPr id="85" name="Google Shape;85;p6"/>
          <p:cNvSpPr txBox="1"/>
          <p:nvPr>
            <p:ph type="title"/>
          </p:nvPr>
        </p:nvSpPr>
        <p:spPr>
          <a:xfrm>
            <a:off x="916939" y="609676"/>
            <a:ext cx="181991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solidFill>
                  <a:srgbClr val="00AF50"/>
                </a:solidFill>
              </a:rPr>
              <a:t>Answer:</a:t>
            </a:r>
            <a:endParaRPr/>
          </a:p>
        </p:txBody>
      </p:sp>
      <p:pic>
        <p:nvPicPr>
          <p:cNvPr id="86" name="Google Shape;86;p6"/>
          <p:cNvPicPr preferRelativeResize="0"/>
          <p:nvPr/>
        </p:nvPicPr>
        <p:blipFill rotWithShape="1">
          <a:blip r:embed="rId3">
            <a:alphaModFix/>
          </a:blip>
          <a:srcRect b="0" l="0" r="0" t="0"/>
          <a:stretch/>
        </p:blipFill>
        <p:spPr>
          <a:xfrm>
            <a:off x="959767" y="1710094"/>
            <a:ext cx="10308935" cy="47567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3">
            <a:alphaModFix/>
          </a:blip>
          <a:srcRect b="0" l="0" r="0" t="0"/>
          <a:stretch/>
        </p:blipFill>
        <p:spPr>
          <a:xfrm>
            <a:off x="991057" y="816825"/>
            <a:ext cx="7520482" cy="58415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9" name="Shape 789"/>
        <p:cNvGrpSpPr/>
        <p:nvPr/>
      </p:nvGrpSpPr>
      <p:grpSpPr>
        <a:xfrm>
          <a:off x="0" y="0"/>
          <a:ext cx="0" cy="0"/>
          <a:chOff x="0" y="0"/>
          <a:chExt cx="0" cy="0"/>
        </a:xfrm>
      </p:grpSpPr>
      <p:pic>
        <p:nvPicPr>
          <p:cNvPr id="790" name="Google Shape;790;p59"/>
          <p:cNvPicPr preferRelativeResize="0"/>
          <p:nvPr/>
        </p:nvPicPr>
        <p:blipFill rotWithShape="1">
          <a:blip r:embed="rId3">
            <a:alphaModFix/>
          </a:blip>
          <a:srcRect b="0" l="0" r="0" t="0"/>
          <a:stretch/>
        </p:blipFill>
        <p:spPr>
          <a:xfrm>
            <a:off x="2546604" y="579171"/>
            <a:ext cx="4439412" cy="617367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3">
            <a:alphaModFix/>
          </a:blip>
          <a:srcRect b="0" l="0" r="0" t="0"/>
          <a:stretch/>
        </p:blipFill>
        <p:spPr>
          <a:xfrm>
            <a:off x="1051833" y="831223"/>
            <a:ext cx="9890917" cy="5001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9" name="Shape 799"/>
        <p:cNvGrpSpPr/>
        <p:nvPr/>
      </p:nvGrpSpPr>
      <p:grpSpPr>
        <a:xfrm>
          <a:off x="0" y="0"/>
          <a:ext cx="0" cy="0"/>
          <a:chOff x="0" y="0"/>
          <a:chExt cx="0" cy="0"/>
        </a:xfrm>
      </p:grpSpPr>
      <p:sp>
        <p:nvSpPr>
          <p:cNvPr id="800" name="Google Shape;800;p61"/>
          <p:cNvSpPr txBox="1"/>
          <p:nvPr>
            <p:ph type="title"/>
          </p:nvPr>
        </p:nvSpPr>
        <p:spPr>
          <a:xfrm>
            <a:off x="916939" y="317372"/>
            <a:ext cx="1004697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solidFill>
                  <a:srgbClr val="393939"/>
                </a:solidFill>
                <a:latin typeface="Trebuchet MS"/>
                <a:ea typeface="Trebuchet MS"/>
                <a:cs typeface="Trebuchet MS"/>
                <a:sym typeface="Trebuchet MS"/>
              </a:rPr>
              <a:t>Advantages Of FP Growth Algorithm</a:t>
            </a:r>
            <a:endParaRPr/>
          </a:p>
        </p:txBody>
      </p:sp>
      <p:sp>
        <p:nvSpPr>
          <p:cNvPr id="801" name="Google Shape;801;p61"/>
          <p:cNvSpPr txBox="1"/>
          <p:nvPr/>
        </p:nvSpPr>
        <p:spPr>
          <a:xfrm>
            <a:off x="916939" y="1799589"/>
            <a:ext cx="10167620" cy="3521710"/>
          </a:xfrm>
          <a:prstGeom prst="rect">
            <a:avLst/>
          </a:prstGeom>
          <a:noFill/>
          <a:ln>
            <a:noFill/>
          </a:ln>
        </p:spPr>
        <p:txBody>
          <a:bodyPr anchorCtr="0" anchor="t" bIns="0" lIns="0" spcFirstLastPara="1" rIns="0" wrap="square" tIns="54600">
            <a:spAutoFit/>
          </a:bodyPr>
          <a:lstStyle/>
          <a:p>
            <a:pPr indent="-229234" lvl="0" marL="241300" marR="99060" rtl="0" algn="l">
              <a:lnSpc>
                <a:spcPct val="90000"/>
              </a:lnSpc>
              <a:spcBef>
                <a:spcPts val="0"/>
              </a:spcBef>
              <a:spcAft>
                <a:spcPts val="0"/>
              </a:spcAft>
              <a:buClr>
                <a:srgbClr val="393939"/>
              </a:buClr>
              <a:buSzPts val="2700"/>
              <a:buFont typeface="Trebuchet MS"/>
              <a:buAutoNum type="arabicPeriod"/>
            </a:pPr>
            <a:r>
              <a:rPr lang="en-US" sz="2800">
                <a:solidFill>
                  <a:srgbClr val="393939"/>
                </a:solidFill>
                <a:latin typeface="Trebuchet MS"/>
                <a:ea typeface="Trebuchet MS"/>
                <a:cs typeface="Trebuchet MS"/>
                <a:sym typeface="Trebuchet MS"/>
              </a:rPr>
              <a:t>This algorithm needs to scan the database only twice  when compared to Apriori which scans the transactions  for each iteration.</a:t>
            </a:r>
            <a:endParaRPr sz="2800">
              <a:solidFill>
                <a:schemeClr val="dk1"/>
              </a:solidFill>
              <a:latin typeface="Trebuchet MS"/>
              <a:ea typeface="Trebuchet MS"/>
              <a:cs typeface="Trebuchet MS"/>
              <a:sym typeface="Trebuchet MS"/>
            </a:endParaRPr>
          </a:p>
          <a:p>
            <a:pPr indent="-229234" lvl="0" marL="241300" marR="505459" rtl="0" algn="l">
              <a:lnSpc>
                <a:spcPct val="107857"/>
              </a:lnSpc>
              <a:spcBef>
                <a:spcPts val="1045"/>
              </a:spcBef>
              <a:spcAft>
                <a:spcPts val="0"/>
              </a:spcAft>
              <a:buClr>
                <a:srgbClr val="393939"/>
              </a:buClr>
              <a:buSzPts val="2700"/>
              <a:buFont typeface="Trebuchet MS"/>
              <a:buAutoNum type="arabicPeriod"/>
            </a:pPr>
            <a:r>
              <a:rPr lang="en-US" sz="2800">
                <a:solidFill>
                  <a:srgbClr val="393939"/>
                </a:solidFill>
                <a:latin typeface="Trebuchet MS"/>
                <a:ea typeface="Trebuchet MS"/>
                <a:cs typeface="Trebuchet MS"/>
                <a:sym typeface="Trebuchet MS"/>
              </a:rPr>
              <a:t>The pairing of items is not done in this algorithm and  this makes it faster.</a:t>
            </a:r>
            <a:endParaRPr sz="2800">
              <a:solidFill>
                <a:schemeClr val="dk1"/>
              </a:solidFill>
              <a:latin typeface="Trebuchet MS"/>
              <a:ea typeface="Trebuchet MS"/>
              <a:cs typeface="Trebuchet MS"/>
              <a:sym typeface="Trebuchet MS"/>
            </a:endParaRPr>
          </a:p>
          <a:p>
            <a:pPr indent="-171448" lvl="0" marL="12700" marR="5080" rtl="0" algn="l">
              <a:lnSpc>
                <a:spcPct val="143571"/>
              </a:lnSpc>
              <a:spcBef>
                <a:spcPts val="215"/>
              </a:spcBef>
              <a:spcAft>
                <a:spcPts val="0"/>
              </a:spcAft>
              <a:buClr>
                <a:srgbClr val="393939"/>
              </a:buClr>
              <a:buSzPts val="2700"/>
              <a:buFont typeface="Trebuchet MS"/>
              <a:buAutoNum type="arabicPeriod"/>
            </a:pPr>
            <a:r>
              <a:rPr lang="en-US" sz="2800">
                <a:solidFill>
                  <a:srgbClr val="393939"/>
                </a:solidFill>
                <a:latin typeface="Trebuchet MS"/>
                <a:ea typeface="Trebuchet MS"/>
                <a:cs typeface="Trebuchet MS"/>
                <a:sym typeface="Trebuchet MS"/>
              </a:rPr>
              <a:t>The database is stored in a compact version in memory.  4.It is efficient and scalable for mining both long and</a:t>
            </a:r>
            <a:endParaRPr sz="2800">
              <a:solidFill>
                <a:schemeClr val="dk1"/>
              </a:solidFill>
              <a:latin typeface="Trebuchet MS"/>
              <a:ea typeface="Trebuchet MS"/>
              <a:cs typeface="Trebuchet MS"/>
              <a:sym typeface="Trebuchet MS"/>
            </a:endParaRPr>
          </a:p>
          <a:p>
            <a:pPr indent="0" lvl="0" marL="241300" marR="0" rtl="0" algn="l">
              <a:lnSpc>
                <a:spcPct val="99285"/>
              </a:lnSpc>
              <a:spcBef>
                <a:spcPts val="0"/>
              </a:spcBef>
              <a:spcAft>
                <a:spcPts val="0"/>
              </a:spcAft>
              <a:buNone/>
            </a:pPr>
            <a:r>
              <a:rPr lang="en-US" sz="2800">
                <a:solidFill>
                  <a:srgbClr val="393939"/>
                </a:solidFill>
                <a:latin typeface="Trebuchet MS"/>
                <a:ea typeface="Trebuchet MS"/>
                <a:cs typeface="Trebuchet MS"/>
                <a:sym typeface="Trebuchet MS"/>
              </a:rPr>
              <a:t>short frequent patterns.</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Arial"/>
                <a:ea typeface="Arial"/>
                <a:cs typeface="Arial"/>
                <a:sym typeface="Arial"/>
              </a:rPr>
              <a:t>Let the minimum support be 3</a:t>
            </a:r>
            <a:endParaRPr/>
          </a:p>
          <a:p>
            <a:pPr indent="-50800" lvl="0" marL="228600" rtl="0" algn="l">
              <a:lnSpc>
                <a:spcPct val="90000"/>
              </a:lnSpc>
              <a:spcBef>
                <a:spcPts val="1000"/>
              </a:spcBef>
              <a:spcAft>
                <a:spcPts val="0"/>
              </a:spcAft>
              <a:buClr>
                <a:schemeClr val="dk1"/>
              </a:buClr>
              <a:buSzPts val="2800"/>
              <a:buFont typeface="Calibri"/>
              <a:buNone/>
            </a:pPr>
            <a:r>
              <a:t/>
            </a:r>
            <a:endParaRPr/>
          </a:p>
        </p:txBody>
      </p:sp>
      <p:pic>
        <p:nvPicPr>
          <p:cNvPr id="807" name="Google Shape;807;p62"/>
          <p:cNvPicPr preferRelativeResize="0"/>
          <p:nvPr/>
        </p:nvPicPr>
        <p:blipFill rotWithShape="1">
          <a:blip r:embed="rId3">
            <a:alphaModFix/>
          </a:blip>
          <a:srcRect b="0" l="0" r="0" t="0"/>
          <a:stretch/>
        </p:blipFill>
        <p:spPr>
          <a:xfrm>
            <a:off x="944763" y="681037"/>
            <a:ext cx="4772270" cy="2095608"/>
          </a:xfrm>
          <a:prstGeom prst="rect">
            <a:avLst/>
          </a:prstGeom>
          <a:noFill/>
          <a:ln>
            <a:noFill/>
          </a:ln>
        </p:spPr>
      </p:pic>
      <p:pic>
        <p:nvPicPr>
          <p:cNvPr id="808" name="Google Shape;808;p62"/>
          <p:cNvPicPr preferRelativeResize="0"/>
          <p:nvPr/>
        </p:nvPicPr>
        <p:blipFill rotWithShape="1">
          <a:blip r:embed="rId4">
            <a:alphaModFix/>
          </a:blip>
          <a:srcRect b="0" l="0" r="0" t="0"/>
          <a:stretch/>
        </p:blipFill>
        <p:spPr>
          <a:xfrm>
            <a:off x="6663218" y="1027906"/>
            <a:ext cx="3092609" cy="4035632"/>
          </a:xfrm>
          <a:prstGeom prst="rect">
            <a:avLst/>
          </a:prstGeom>
          <a:noFill/>
          <a:ln>
            <a:noFill/>
          </a:ln>
        </p:spPr>
      </p:pic>
      <p:pic>
        <p:nvPicPr>
          <p:cNvPr id="809" name="Google Shape;809;p62"/>
          <p:cNvPicPr preferRelativeResize="0"/>
          <p:nvPr/>
        </p:nvPicPr>
        <p:blipFill rotWithShape="1">
          <a:blip r:embed="rId5">
            <a:alphaModFix/>
          </a:blip>
          <a:srcRect b="0" l="0" r="0" t="0"/>
          <a:stretch/>
        </p:blipFill>
        <p:spPr>
          <a:xfrm>
            <a:off x="1437020" y="4666480"/>
            <a:ext cx="3243959" cy="3970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Ordered-Item set</a:t>
            </a:r>
            <a:r>
              <a:rPr b="0" i="0" lang="en-US">
                <a:solidFill>
                  <a:srgbClr val="273239"/>
                </a:solidFill>
                <a:latin typeface="Arial"/>
                <a:ea typeface="Arial"/>
                <a:cs typeface="Arial"/>
                <a:sym typeface="Arial"/>
              </a:rPr>
              <a:t> </a:t>
            </a:r>
            <a:endParaRPr/>
          </a:p>
        </p:txBody>
      </p:sp>
      <p:pic>
        <p:nvPicPr>
          <p:cNvPr id="815" name="Google Shape;815;p63"/>
          <p:cNvPicPr preferRelativeResize="0"/>
          <p:nvPr/>
        </p:nvPicPr>
        <p:blipFill rotWithShape="1">
          <a:blip r:embed="rId3">
            <a:alphaModFix/>
          </a:blip>
          <a:srcRect b="0" l="0" r="0" t="0"/>
          <a:stretch/>
        </p:blipFill>
        <p:spPr>
          <a:xfrm>
            <a:off x="978870" y="1735127"/>
            <a:ext cx="7294534" cy="23252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4"/>
          <p:cNvSpPr txBox="1"/>
          <p:nvPr/>
        </p:nvSpPr>
        <p:spPr>
          <a:xfrm>
            <a:off x="629677" y="525643"/>
            <a:ext cx="80174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73239"/>
              </a:buClr>
              <a:buSzPts val="1800"/>
              <a:buFont typeface="Arial"/>
              <a:buNone/>
            </a:pPr>
            <a:r>
              <a:rPr b="0" i="0" lang="en-US" sz="1800">
                <a:solidFill>
                  <a:srgbClr val="273239"/>
                </a:solidFill>
                <a:latin typeface="Arial"/>
                <a:ea typeface="Arial"/>
                <a:cs typeface="Arial"/>
                <a:sym typeface="Arial"/>
              </a:rPr>
              <a:t>a) </a:t>
            </a:r>
            <a:r>
              <a:rPr b="1" i="0" lang="en-US" sz="1800">
                <a:solidFill>
                  <a:srgbClr val="273239"/>
                </a:solidFill>
                <a:latin typeface="Arial"/>
                <a:ea typeface="Arial"/>
                <a:cs typeface="Arial"/>
                <a:sym typeface="Arial"/>
              </a:rPr>
              <a:t>Inserting the set {K, E, M, O, Y}:</a:t>
            </a:r>
            <a:r>
              <a:rPr b="0" i="0" lang="en-US" sz="1800">
                <a:solidFill>
                  <a:srgbClr val="273239"/>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821" name="Google Shape;821;p64"/>
          <p:cNvPicPr preferRelativeResize="0"/>
          <p:nvPr/>
        </p:nvPicPr>
        <p:blipFill rotWithShape="1">
          <a:blip r:embed="rId3">
            <a:alphaModFix/>
          </a:blip>
          <a:srcRect b="0" l="0" r="0" t="0"/>
          <a:stretch/>
        </p:blipFill>
        <p:spPr>
          <a:xfrm>
            <a:off x="1244500" y="1119691"/>
            <a:ext cx="3143412" cy="3676839"/>
          </a:xfrm>
          <a:prstGeom prst="rect">
            <a:avLst/>
          </a:prstGeom>
          <a:noFill/>
          <a:ln>
            <a:noFill/>
          </a:ln>
        </p:spPr>
      </p:pic>
      <p:sp>
        <p:nvSpPr>
          <p:cNvPr id="822" name="Google Shape;822;p64"/>
          <p:cNvSpPr txBox="1"/>
          <p:nvPr/>
        </p:nvSpPr>
        <p:spPr>
          <a:xfrm>
            <a:off x="4638389"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73239"/>
              </a:buClr>
              <a:buSzPts val="1800"/>
              <a:buFont typeface="Arial"/>
              <a:buNone/>
            </a:pPr>
            <a:r>
              <a:rPr b="0" i="0" lang="en-US" sz="1800">
                <a:solidFill>
                  <a:srgbClr val="273239"/>
                </a:solidFill>
                <a:latin typeface="Arial"/>
                <a:ea typeface="Arial"/>
                <a:cs typeface="Arial"/>
                <a:sym typeface="Arial"/>
              </a:rPr>
              <a:t>b) </a:t>
            </a:r>
            <a:r>
              <a:rPr b="1" i="0" lang="en-US" sz="1800">
                <a:solidFill>
                  <a:srgbClr val="273239"/>
                </a:solidFill>
                <a:latin typeface="Arial"/>
                <a:ea typeface="Arial"/>
                <a:cs typeface="Arial"/>
                <a:sym typeface="Arial"/>
              </a:rPr>
              <a:t>Inserting the set {K, E, O, Y}:</a:t>
            </a:r>
            <a:r>
              <a:rPr b="0" i="0" lang="en-US" sz="1800">
                <a:solidFill>
                  <a:srgbClr val="273239"/>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823" name="Google Shape;823;p64"/>
          <p:cNvPicPr preferRelativeResize="0"/>
          <p:nvPr/>
        </p:nvPicPr>
        <p:blipFill rotWithShape="1">
          <a:blip r:embed="rId4">
            <a:alphaModFix/>
          </a:blip>
          <a:srcRect b="0" l="0" r="0" t="0"/>
          <a:stretch/>
        </p:blipFill>
        <p:spPr>
          <a:xfrm>
            <a:off x="4749692" y="1036135"/>
            <a:ext cx="3448227" cy="3657788"/>
          </a:xfrm>
          <a:prstGeom prst="rect">
            <a:avLst/>
          </a:prstGeom>
          <a:noFill/>
          <a:ln>
            <a:noFill/>
          </a:ln>
        </p:spPr>
      </p:pic>
      <p:sp>
        <p:nvSpPr>
          <p:cNvPr id="824" name="Google Shape;824;p64"/>
          <p:cNvSpPr txBox="1"/>
          <p:nvPr/>
        </p:nvSpPr>
        <p:spPr>
          <a:xfrm>
            <a:off x="8304887"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73239"/>
              </a:buClr>
              <a:buSzPts val="1800"/>
              <a:buFont typeface="Arial"/>
              <a:buNone/>
            </a:pPr>
            <a:r>
              <a:rPr b="0" i="0" lang="en-US" sz="1800">
                <a:solidFill>
                  <a:srgbClr val="273239"/>
                </a:solidFill>
                <a:latin typeface="Arial"/>
                <a:ea typeface="Arial"/>
                <a:cs typeface="Arial"/>
                <a:sym typeface="Arial"/>
              </a:rPr>
              <a:t>c) </a:t>
            </a:r>
            <a:r>
              <a:rPr b="1" i="0" lang="en-US" sz="1800">
                <a:solidFill>
                  <a:srgbClr val="273239"/>
                </a:solidFill>
                <a:latin typeface="Arial"/>
                <a:ea typeface="Arial"/>
                <a:cs typeface="Arial"/>
                <a:sym typeface="Arial"/>
              </a:rPr>
              <a:t>Inserting the set {K, E, M}:</a:t>
            </a:r>
            <a:endParaRPr sz="1800">
              <a:solidFill>
                <a:schemeClr val="dk1"/>
              </a:solidFill>
              <a:latin typeface="Calibri"/>
              <a:ea typeface="Calibri"/>
              <a:cs typeface="Calibri"/>
              <a:sym typeface="Calibri"/>
            </a:endParaRPr>
          </a:p>
        </p:txBody>
      </p:sp>
      <p:pic>
        <p:nvPicPr>
          <p:cNvPr id="825" name="Google Shape;825;p64"/>
          <p:cNvPicPr preferRelativeResize="0"/>
          <p:nvPr/>
        </p:nvPicPr>
        <p:blipFill rotWithShape="1">
          <a:blip r:embed="rId5">
            <a:alphaModFix/>
          </a:blip>
          <a:srcRect b="0" l="0" r="0" t="0"/>
          <a:stretch/>
        </p:blipFill>
        <p:spPr>
          <a:xfrm>
            <a:off x="8458744" y="1036135"/>
            <a:ext cx="3257717" cy="370541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5"/>
          <p:cNvSpPr txBox="1"/>
          <p:nvPr/>
        </p:nvSpPr>
        <p:spPr>
          <a:xfrm>
            <a:off x="934933"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73239"/>
              </a:buClr>
              <a:buSzPts val="1800"/>
              <a:buFont typeface="Arial"/>
              <a:buNone/>
            </a:pPr>
            <a:r>
              <a:rPr b="0" i="0" lang="en-US" sz="1800">
                <a:solidFill>
                  <a:srgbClr val="273239"/>
                </a:solidFill>
                <a:latin typeface="Arial"/>
                <a:ea typeface="Arial"/>
                <a:cs typeface="Arial"/>
                <a:sym typeface="Arial"/>
              </a:rPr>
              <a:t>d) </a:t>
            </a:r>
            <a:r>
              <a:rPr b="1" i="0" lang="en-US" sz="1800">
                <a:solidFill>
                  <a:srgbClr val="273239"/>
                </a:solidFill>
                <a:latin typeface="Arial"/>
                <a:ea typeface="Arial"/>
                <a:cs typeface="Arial"/>
                <a:sym typeface="Arial"/>
              </a:rPr>
              <a:t>Inserting the set {K, M, Y}:</a:t>
            </a:r>
            <a:r>
              <a:rPr b="0" i="0" lang="en-US" sz="1800">
                <a:solidFill>
                  <a:srgbClr val="273239"/>
                </a:solidFill>
                <a:latin typeface="Arial"/>
                <a:ea typeface="Arial"/>
                <a:cs typeface="Arial"/>
                <a:sym typeface="Arial"/>
              </a:rPr>
              <a:t> </a:t>
            </a:r>
            <a:endParaRPr sz="1800">
              <a:solidFill>
                <a:schemeClr val="dk1"/>
              </a:solidFill>
              <a:latin typeface="Calibri"/>
              <a:ea typeface="Calibri"/>
              <a:cs typeface="Calibri"/>
              <a:sym typeface="Calibri"/>
            </a:endParaRPr>
          </a:p>
        </p:txBody>
      </p:sp>
      <p:pic>
        <p:nvPicPr>
          <p:cNvPr id="831" name="Google Shape;831;p65"/>
          <p:cNvPicPr preferRelativeResize="0"/>
          <p:nvPr/>
        </p:nvPicPr>
        <p:blipFill rotWithShape="1">
          <a:blip r:embed="rId3">
            <a:alphaModFix/>
          </a:blip>
          <a:srcRect b="0" l="0" r="0" t="0"/>
          <a:stretch/>
        </p:blipFill>
        <p:spPr>
          <a:xfrm>
            <a:off x="788374" y="1414653"/>
            <a:ext cx="4657964" cy="3667313"/>
          </a:xfrm>
          <a:prstGeom prst="rect">
            <a:avLst/>
          </a:prstGeom>
          <a:noFill/>
          <a:ln>
            <a:noFill/>
          </a:ln>
        </p:spPr>
      </p:pic>
      <p:sp>
        <p:nvSpPr>
          <p:cNvPr id="832" name="Google Shape;832;p65"/>
          <p:cNvSpPr txBox="1"/>
          <p:nvPr/>
        </p:nvSpPr>
        <p:spPr>
          <a:xfrm>
            <a:off x="4877256"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273239"/>
              </a:buClr>
              <a:buSzPts val="1800"/>
              <a:buFont typeface="Arial"/>
              <a:buNone/>
            </a:pPr>
            <a:r>
              <a:rPr b="0" i="0" lang="en-US" sz="1800">
                <a:solidFill>
                  <a:srgbClr val="273239"/>
                </a:solidFill>
                <a:latin typeface="Arial"/>
                <a:ea typeface="Arial"/>
                <a:cs typeface="Arial"/>
                <a:sym typeface="Arial"/>
              </a:rPr>
              <a:t>e) </a:t>
            </a:r>
            <a:r>
              <a:rPr b="1" i="0" lang="en-US" sz="1800">
                <a:solidFill>
                  <a:srgbClr val="273239"/>
                </a:solidFill>
                <a:latin typeface="Arial"/>
                <a:ea typeface="Arial"/>
                <a:cs typeface="Arial"/>
                <a:sym typeface="Arial"/>
              </a:rPr>
              <a:t>Inserting the set {K, E, O}</a:t>
            </a:r>
            <a:endParaRPr sz="1800">
              <a:solidFill>
                <a:schemeClr val="dk1"/>
              </a:solidFill>
              <a:latin typeface="Calibri"/>
              <a:ea typeface="Calibri"/>
              <a:cs typeface="Calibri"/>
              <a:sym typeface="Calibri"/>
            </a:endParaRPr>
          </a:p>
        </p:txBody>
      </p:sp>
      <p:pic>
        <p:nvPicPr>
          <p:cNvPr id="833" name="Google Shape;833;p65"/>
          <p:cNvPicPr preferRelativeResize="0"/>
          <p:nvPr/>
        </p:nvPicPr>
        <p:blipFill rotWithShape="1">
          <a:blip r:embed="rId4">
            <a:alphaModFix/>
          </a:blip>
          <a:srcRect b="0" l="0" r="0" t="0"/>
          <a:stretch/>
        </p:blipFill>
        <p:spPr>
          <a:xfrm>
            <a:off x="5966723" y="1414653"/>
            <a:ext cx="4638913" cy="36958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Conditional Pattern Base</a:t>
            </a:r>
            <a:r>
              <a:rPr b="0" i="0" lang="en-US">
                <a:solidFill>
                  <a:srgbClr val="273239"/>
                </a:solidFill>
                <a:latin typeface="Arial"/>
                <a:ea typeface="Arial"/>
                <a:cs typeface="Arial"/>
                <a:sym typeface="Arial"/>
              </a:rPr>
              <a:t> </a:t>
            </a:r>
            <a:endParaRPr/>
          </a:p>
        </p:txBody>
      </p:sp>
      <p:sp>
        <p:nvSpPr>
          <p:cNvPr id="839" name="Google Shape;839;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1" i="0" lang="en-US">
                <a:solidFill>
                  <a:srgbClr val="273239"/>
                </a:solidFill>
                <a:latin typeface="Arial"/>
                <a:ea typeface="Arial"/>
                <a:cs typeface="Arial"/>
                <a:sym typeface="Arial"/>
              </a:rPr>
              <a:t>Conditional Frequent Pattern Tree </a:t>
            </a:r>
            <a:endParaRPr/>
          </a:p>
        </p:txBody>
      </p:sp>
      <p:pic>
        <p:nvPicPr>
          <p:cNvPr id="840" name="Google Shape;840;p66"/>
          <p:cNvPicPr preferRelativeResize="0"/>
          <p:nvPr/>
        </p:nvPicPr>
        <p:blipFill rotWithShape="1">
          <a:blip r:embed="rId3">
            <a:alphaModFix/>
          </a:blip>
          <a:srcRect b="0" l="0" r="0" t="0"/>
          <a:stretch/>
        </p:blipFill>
        <p:spPr>
          <a:xfrm>
            <a:off x="740802" y="1690688"/>
            <a:ext cx="5924854" cy="1647910"/>
          </a:xfrm>
          <a:prstGeom prst="rect">
            <a:avLst/>
          </a:prstGeom>
          <a:noFill/>
          <a:ln>
            <a:noFill/>
          </a:ln>
        </p:spPr>
      </p:pic>
      <p:pic>
        <p:nvPicPr>
          <p:cNvPr id="841" name="Google Shape;841;p66"/>
          <p:cNvPicPr preferRelativeResize="0"/>
          <p:nvPr/>
        </p:nvPicPr>
        <p:blipFill rotWithShape="1">
          <a:blip r:embed="rId4">
            <a:alphaModFix/>
          </a:blip>
          <a:srcRect b="0" l="0" r="0" t="0"/>
          <a:stretch/>
        </p:blipFill>
        <p:spPr>
          <a:xfrm>
            <a:off x="1076942" y="4397134"/>
            <a:ext cx="5953431" cy="19622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Frequent Pattern rules</a:t>
            </a:r>
            <a:endParaRPr/>
          </a:p>
        </p:txBody>
      </p:sp>
      <p:pic>
        <p:nvPicPr>
          <p:cNvPr id="847" name="Google Shape;847;p67"/>
          <p:cNvPicPr preferRelativeResize="0"/>
          <p:nvPr/>
        </p:nvPicPr>
        <p:blipFill rotWithShape="1">
          <a:blip r:embed="rId3">
            <a:alphaModFix/>
          </a:blip>
          <a:srcRect b="0" l="0" r="0" t="0"/>
          <a:stretch/>
        </p:blipFill>
        <p:spPr>
          <a:xfrm>
            <a:off x="1094082" y="1825625"/>
            <a:ext cx="7474996" cy="23523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sp>
        <p:nvSpPr>
          <p:cNvPr id="91" name="Google Shape;91;p7"/>
          <p:cNvSpPr txBox="1"/>
          <p:nvPr>
            <p:ph type="title"/>
          </p:nvPr>
        </p:nvSpPr>
        <p:spPr>
          <a:xfrm>
            <a:off x="916939" y="609676"/>
            <a:ext cx="88315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4471C4"/>
                </a:solidFill>
                <a:latin typeface="Calibri"/>
                <a:ea typeface="Calibri"/>
                <a:cs typeface="Calibri"/>
                <a:sym typeface="Calibri"/>
              </a:rPr>
              <a:t>Methods to discover Association rules</a:t>
            </a:r>
            <a:endParaRPr/>
          </a:p>
        </p:txBody>
      </p:sp>
      <p:sp>
        <p:nvSpPr>
          <p:cNvPr id="92" name="Google Shape;92;p7"/>
          <p:cNvSpPr txBox="1"/>
          <p:nvPr/>
        </p:nvSpPr>
        <p:spPr>
          <a:xfrm>
            <a:off x="916939" y="1793493"/>
            <a:ext cx="10262100" cy="4006800"/>
          </a:xfrm>
          <a:prstGeom prst="rect">
            <a:avLst/>
          </a:prstGeom>
          <a:noFill/>
          <a:ln>
            <a:noFill/>
          </a:ln>
        </p:spPr>
        <p:txBody>
          <a:bodyPr anchorCtr="0" anchor="t" bIns="0" lIns="0" spcFirstLastPara="1" rIns="0" wrap="square" tIns="60950">
            <a:spAutoFit/>
          </a:bodyPr>
          <a:lstStyle/>
          <a:p>
            <a:pPr indent="0" lvl="0" marL="12700" marR="1170940" rtl="0" algn="just">
              <a:lnSpc>
                <a:spcPct val="107857"/>
              </a:lnSpc>
              <a:spcBef>
                <a:spcPts val="0"/>
              </a:spcBef>
              <a:spcAft>
                <a:spcPts val="0"/>
              </a:spcAft>
              <a:buNone/>
            </a:pPr>
            <a:r>
              <a:rPr lang="en-US" sz="2800">
                <a:solidFill>
                  <a:schemeClr val="dk1"/>
                </a:solidFill>
                <a:latin typeface="Calibri"/>
                <a:ea typeface="Calibri"/>
                <a:cs typeface="Calibri"/>
                <a:sym typeface="Calibri"/>
              </a:rPr>
              <a:t>In general, Association rule mining can be viewed as a two-step  process:</a:t>
            </a:r>
            <a:endParaRPr sz="2800">
              <a:solidFill>
                <a:schemeClr val="dk1"/>
              </a:solidFill>
              <a:latin typeface="Calibri"/>
              <a:ea typeface="Calibri"/>
              <a:cs typeface="Calibri"/>
              <a:sym typeface="Calibri"/>
            </a:endParaRPr>
          </a:p>
          <a:p>
            <a:pPr indent="-515619" lvl="0" marL="527685" marR="254634" rtl="0" algn="just">
              <a:lnSpc>
                <a:spcPct val="107857"/>
              </a:lnSpc>
              <a:spcBef>
                <a:spcPts val="1015"/>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Find all frequent itemsets: By definition, each of these itemset will  occur at least as frequently as a predetermined minimum support  count</a:t>
            </a:r>
            <a:endParaRPr sz="2800">
              <a:solidFill>
                <a:schemeClr val="dk1"/>
              </a:solidFill>
              <a:latin typeface="Calibri"/>
              <a:ea typeface="Calibri"/>
              <a:cs typeface="Calibri"/>
              <a:sym typeface="Calibri"/>
            </a:endParaRPr>
          </a:p>
          <a:p>
            <a:pPr indent="-515619" lvl="0" marL="527685" marR="5080" rtl="0" algn="l">
              <a:lnSpc>
                <a:spcPct val="107857"/>
              </a:lnSpc>
              <a:spcBef>
                <a:spcPts val="1015"/>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Generate strong association rules from the frequent itemset: By  definition, these rules must satisfy minimum support and minimum  confidence.</a:t>
            </a:r>
            <a:endParaRPr sz="28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1" name="Shape 851"/>
        <p:cNvGrpSpPr/>
        <p:nvPr/>
      </p:nvGrpSpPr>
      <p:grpSpPr>
        <a:xfrm>
          <a:off x="0" y="0"/>
          <a:ext cx="0" cy="0"/>
          <a:chOff x="0" y="0"/>
          <a:chExt cx="0" cy="0"/>
        </a:xfrm>
      </p:grpSpPr>
      <p:sp>
        <p:nvSpPr>
          <p:cNvPr id="852" name="Google Shape;852;p68"/>
          <p:cNvSpPr txBox="1"/>
          <p:nvPr>
            <p:ph type="title"/>
          </p:nvPr>
        </p:nvSpPr>
        <p:spPr>
          <a:xfrm>
            <a:off x="916939" y="381380"/>
            <a:ext cx="998474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US" sz="4000">
                <a:solidFill>
                  <a:srgbClr val="393939"/>
                </a:solidFill>
                <a:latin typeface="Trebuchet MS"/>
                <a:ea typeface="Trebuchet MS"/>
                <a:cs typeface="Trebuchet MS"/>
                <a:sym typeface="Trebuchet MS"/>
              </a:rPr>
              <a:t>Disadvantages Of FP-Growth Algorithm</a:t>
            </a:r>
            <a:endParaRPr sz="4000">
              <a:latin typeface="Trebuchet MS"/>
              <a:ea typeface="Trebuchet MS"/>
              <a:cs typeface="Trebuchet MS"/>
              <a:sym typeface="Trebuchet MS"/>
            </a:endParaRPr>
          </a:p>
        </p:txBody>
      </p:sp>
      <p:sp>
        <p:nvSpPr>
          <p:cNvPr id="853" name="Google Shape;853;p68"/>
          <p:cNvSpPr txBox="1"/>
          <p:nvPr/>
        </p:nvSpPr>
        <p:spPr>
          <a:xfrm>
            <a:off x="916939" y="1715537"/>
            <a:ext cx="10273665" cy="1943100"/>
          </a:xfrm>
          <a:prstGeom prst="rect">
            <a:avLst/>
          </a:prstGeom>
          <a:noFill/>
          <a:ln>
            <a:noFill/>
          </a:ln>
        </p:spPr>
        <p:txBody>
          <a:bodyPr anchorCtr="0" anchor="t" bIns="0" lIns="0" spcFirstLastPara="1" rIns="0" wrap="square" tIns="95875">
            <a:spAutoFit/>
          </a:bodyPr>
          <a:lstStyle/>
          <a:p>
            <a:pPr indent="-354330" lvl="0" marL="366395" marR="0" rtl="0" algn="l">
              <a:lnSpc>
                <a:spcPct val="100000"/>
              </a:lnSpc>
              <a:spcBef>
                <a:spcPts val="0"/>
              </a:spcBef>
              <a:spcAft>
                <a:spcPts val="0"/>
              </a:spcAft>
              <a:buClr>
                <a:srgbClr val="393939"/>
              </a:buClr>
              <a:buSzPts val="2800"/>
              <a:buFont typeface="Trebuchet MS"/>
              <a:buAutoNum type="arabicPeriod"/>
            </a:pPr>
            <a:r>
              <a:rPr lang="en-US" sz="2800">
                <a:solidFill>
                  <a:srgbClr val="393939"/>
                </a:solidFill>
                <a:latin typeface="Trebuchet MS"/>
                <a:ea typeface="Trebuchet MS"/>
                <a:cs typeface="Trebuchet MS"/>
                <a:sym typeface="Trebuchet MS"/>
              </a:rPr>
              <a:t>FP Tree is more difficult to build than Apriori.</a:t>
            </a:r>
            <a:endParaRPr sz="2800">
              <a:solidFill>
                <a:schemeClr val="dk1"/>
              </a:solidFill>
              <a:latin typeface="Trebuchet MS"/>
              <a:ea typeface="Trebuchet MS"/>
              <a:cs typeface="Trebuchet MS"/>
              <a:sym typeface="Trebuchet MS"/>
            </a:endParaRPr>
          </a:p>
          <a:p>
            <a:pPr indent="-424179" lvl="0" marL="436244" marR="0" rtl="0" algn="l">
              <a:lnSpc>
                <a:spcPct val="100000"/>
              </a:lnSpc>
              <a:spcBef>
                <a:spcPts val="660"/>
              </a:spcBef>
              <a:spcAft>
                <a:spcPts val="0"/>
              </a:spcAft>
              <a:buClr>
                <a:srgbClr val="393939"/>
              </a:buClr>
              <a:buSzPts val="2800"/>
              <a:buFont typeface="Trebuchet MS"/>
              <a:buAutoNum type="arabicPeriod"/>
            </a:pPr>
            <a:r>
              <a:rPr lang="en-US" sz="2800">
                <a:solidFill>
                  <a:srgbClr val="393939"/>
                </a:solidFill>
                <a:latin typeface="Trebuchet MS"/>
                <a:ea typeface="Trebuchet MS"/>
                <a:cs typeface="Trebuchet MS"/>
                <a:sym typeface="Trebuchet MS"/>
              </a:rPr>
              <a:t>It may be expensive.</a:t>
            </a:r>
            <a:endParaRPr sz="2800">
              <a:solidFill>
                <a:schemeClr val="dk1"/>
              </a:solidFill>
              <a:latin typeface="Trebuchet MS"/>
              <a:ea typeface="Trebuchet MS"/>
              <a:cs typeface="Trebuchet MS"/>
              <a:sym typeface="Trebuchet MS"/>
            </a:endParaRPr>
          </a:p>
          <a:p>
            <a:pPr indent="-229234" lvl="0" marL="241300" marR="5080" rtl="0" algn="l">
              <a:lnSpc>
                <a:spcPct val="107857"/>
              </a:lnSpc>
              <a:spcBef>
                <a:spcPts val="1060"/>
              </a:spcBef>
              <a:spcAft>
                <a:spcPts val="0"/>
              </a:spcAft>
              <a:buClr>
                <a:srgbClr val="393939"/>
              </a:buClr>
              <a:buSzPts val="2800"/>
              <a:buFont typeface="Trebuchet MS"/>
              <a:buAutoNum type="arabicPeriod"/>
            </a:pPr>
            <a:r>
              <a:rPr lang="en-US" sz="2800">
                <a:solidFill>
                  <a:srgbClr val="393939"/>
                </a:solidFill>
                <a:latin typeface="Trebuchet MS"/>
                <a:ea typeface="Trebuchet MS"/>
                <a:cs typeface="Trebuchet MS"/>
                <a:sym typeface="Trebuchet MS"/>
              </a:rPr>
              <a:t>When the database is large, the algorithm may not fit in  the shared memory</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7" name="Shape 857"/>
        <p:cNvGrpSpPr/>
        <p:nvPr/>
      </p:nvGrpSpPr>
      <p:grpSpPr>
        <a:xfrm>
          <a:off x="0" y="0"/>
          <a:ext cx="0" cy="0"/>
          <a:chOff x="0" y="0"/>
          <a:chExt cx="0" cy="0"/>
        </a:xfrm>
      </p:grpSpPr>
      <p:sp>
        <p:nvSpPr>
          <p:cNvPr id="858" name="Google Shape;858;p69"/>
          <p:cNvSpPr txBox="1"/>
          <p:nvPr>
            <p:ph type="title"/>
          </p:nvPr>
        </p:nvSpPr>
        <p:spPr>
          <a:xfrm>
            <a:off x="916939" y="317372"/>
            <a:ext cx="577596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a:solidFill>
                  <a:srgbClr val="393939"/>
                </a:solidFill>
                <a:latin typeface="Trebuchet MS"/>
                <a:ea typeface="Trebuchet MS"/>
                <a:cs typeface="Trebuchet MS"/>
                <a:sym typeface="Trebuchet MS"/>
              </a:rPr>
              <a:t>FP Growth vs Apriori</a:t>
            </a:r>
            <a:endParaRPr/>
          </a:p>
        </p:txBody>
      </p:sp>
      <p:graphicFrame>
        <p:nvGraphicFramePr>
          <p:cNvPr id="859" name="Google Shape;859;p69"/>
          <p:cNvGraphicFramePr/>
          <p:nvPr/>
        </p:nvGraphicFramePr>
        <p:xfrm>
          <a:off x="802640" y="1700910"/>
          <a:ext cx="3000000" cy="3000000"/>
        </p:xfrm>
        <a:graphic>
          <a:graphicData uri="http://schemas.openxmlformats.org/drawingml/2006/table">
            <a:tbl>
              <a:tblPr bandRow="1" firstRow="1">
                <a:noFill/>
                <a:tableStyleId>{6722D134-7A22-4D69-8675-0E2FE5734ABF}</a:tableStyleId>
              </a:tblPr>
              <a:tblGrid>
                <a:gridCol w="5347975"/>
                <a:gridCol w="5607050"/>
              </a:tblGrid>
              <a:tr h="316550">
                <a:tc>
                  <a:txBody>
                    <a:bodyPr/>
                    <a:lstStyle/>
                    <a:p>
                      <a:pPr indent="0" lvl="0" marL="127000" marR="0" rtl="0" algn="l">
                        <a:lnSpc>
                          <a:spcPct val="95000"/>
                        </a:lnSpc>
                        <a:spcBef>
                          <a:spcPts val="0"/>
                        </a:spcBef>
                        <a:spcAft>
                          <a:spcPts val="0"/>
                        </a:spcAft>
                        <a:buNone/>
                      </a:pPr>
                      <a:r>
                        <a:rPr b="1" lang="en-US" sz="1800" u="none" cap="none" strike="noStrike">
                          <a:latin typeface="Calibri"/>
                          <a:ea typeface="Calibri"/>
                          <a:cs typeface="Calibri"/>
                          <a:sym typeface="Calibri"/>
                        </a:rPr>
                        <a:t>FP Growth</a:t>
                      </a:r>
                      <a:endParaRPr sz="1800" u="none" cap="none" strike="noStrike">
                        <a:latin typeface="Calibri"/>
                        <a:ea typeface="Calibri"/>
                        <a:cs typeface="Calibri"/>
                        <a:sym typeface="Calibri"/>
                      </a:endParaRPr>
                    </a:p>
                  </a:txBody>
                  <a:tcPr marT="0" marB="0" marR="0" marL="0"/>
                </a:tc>
                <a:tc>
                  <a:txBody>
                    <a:bodyPr/>
                    <a:lstStyle/>
                    <a:p>
                      <a:pPr indent="0" lvl="0" marL="226695" marR="0" rtl="0" algn="l">
                        <a:lnSpc>
                          <a:spcPct val="95000"/>
                        </a:lnSpc>
                        <a:spcBef>
                          <a:spcPts val="0"/>
                        </a:spcBef>
                        <a:spcAft>
                          <a:spcPts val="0"/>
                        </a:spcAft>
                        <a:buNone/>
                      </a:pPr>
                      <a:r>
                        <a:rPr b="1" lang="en-US" sz="1800" u="none" cap="none" strike="noStrike">
                          <a:latin typeface="Calibri"/>
                          <a:ea typeface="Calibri"/>
                          <a:cs typeface="Calibri"/>
                          <a:sym typeface="Calibri"/>
                        </a:rPr>
                        <a:t>Apriori</a:t>
                      </a:r>
                      <a:endParaRPr sz="1800" u="none" cap="none" strike="noStrike">
                        <a:latin typeface="Calibri"/>
                        <a:ea typeface="Calibri"/>
                        <a:cs typeface="Calibri"/>
                        <a:sym typeface="Calibri"/>
                      </a:endParaRPr>
                    </a:p>
                  </a:txBody>
                  <a:tcPr marT="0" marB="0" marR="0" marL="0"/>
                </a:tc>
              </a:tr>
              <a:tr h="420825">
                <a:tc>
                  <a:txBody>
                    <a:bodyPr/>
                    <a:lstStyle/>
                    <a:p>
                      <a:pPr indent="0" lvl="0" marL="127000" marR="0" rtl="0" algn="l">
                        <a:lnSpc>
                          <a:spcPct val="100000"/>
                        </a:lnSpc>
                        <a:spcBef>
                          <a:spcPts val="0"/>
                        </a:spcBef>
                        <a:spcAft>
                          <a:spcPts val="0"/>
                        </a:spcAft>
                        <a:buNone/>
                      </a:pPr>
                      <a:r>
                        <a:rPr b="1" lang="en-US" sz="1800" u="none" cap="none" strike="noStrike">
                          <a:latin typeface="Calibri"/>
                          <a:ea typeface="Calibri"/>
                          <a:cs typeface="Calibri"/>
                          <a:sym typeface="Calibri"/>
                        </a:rPr>
                        <a:t>Pattern Generation</a:t>
                      </a:r>
                      <a:endParaRPr sz="1800" u="none" cap="none" strike="noStrike">
                        <a:latin typeface="Calibri"/>
                        <a:ea typeface="Calibri"/>
                        <a:cs typeface="Calibri"/>
                        <a:sym typeface="Calibri"/>
                      </a:endParaRPr>
                    </a:p>
                  </a:txBody>
                  <a:tcPr marT="30475" marB="0" marR="0" marL="0"/>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tc>
              </a:tr>
              <a:tr h="738250">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FP growth generates pattern by constructing a FP tree</a:t>
                      </a:r>
                      <a:endParaRPr sz="1800" u="none" cap="none" strike="noStrike">
                        <a:latin typeface="Calibri"/>
                        <a:ea typeface="Calibri"/>
                        <a:cs typeface="Calibri"/>
                        <a:sym typeface="Calibri"/>
                      </a:endParaRPr>
                    </a:p>
                  </a:txBody>
                  <a:tcPr marT="47000" marB="0" marR="0" marL="0"/>
                </a:tc>
                <a:tc>
                  <a:txBody>
                    <a:bodyPr/>
                    <a:lstStyle/>
                    <a:p>
                      <a:pPr indent="0" lvl="0" marL="226695" marR="711835" rtl="0" algn="l">
                        <a:lnSpc>
                          <a:spcPct val="100000"/>
                        </a:lnSpc>
                        <a:spcBef>
                          <a:spcPts val="0"/>
                        </a:spcBef>
                        <a:spcAft>
                          <a:spcPts val="0"/>
                        </a:spcAft>
                        <a:buNone/>
                      </a:pPr>
                      <a:r>
                        <a:rPr lang="en-US" sz="1800" u="none" cap="none" strike="noStrike">
                          <a:latin typeface="Calibri"/>
                          <a:ea typeface="Calibri"/>
                          <a:cs typeface="Calibri"/>
                          <a:sym typeface="Calibri"/>
                        </a:rPr>
                        <a:t>Apriori generates pattern by pairing the items into  singletons, pairs and triplets.</a:t>
                      </a:r>
                      <a:endParaRPr sz="1800" u="none" cap="none" strike="noStrike">
                        <a:latin typeface="Calibri"/>
                        <a:ea typeface="Calibri"/>
                        <a:cs typeface="Calibri"/>
                        <a:sym typeface="Calibri"/>
                      </a:endParaRPr>
                    </a:p>
                  </a:txBody>
                  <a:tcPr marT="47000" marB="0" marR="0" marL="0"/>
                </a:tc>
              </a:tr>
              <a:tr h="464050">
                <a:tc>
                  <a:txBody>
                    <a:bodyPr/>
                    <a:lstStyle/>
                    <a:p>
                      <a:pPr indent="0" lvl="0" marL="127000" marR="0" rtl="0" algn="l">
                        <a:lnSpc>
                          <a:spcPct val="100000"/>
                        </a:lnSpc>
                        <a:spcBef>
                          <a:spcPts val="0"/>
                        </a:spcBef>
                        <a:spcAft>
                          <a:spcPts val="0"/>
                        </a:spcAft>
                        <a:buNone/>
                      </a:pPr>
                      <a:r>
                        <a:rPr b="1" lang="en-US" sz="1800" u="none" cap="none" strike="noStrike">
                          <a:latin typeface="Calibri"/>
                          <a:ea typeface="Calibri"/>
                          <a:cs typeface="Calibri"/>
                          <a:sym typeface="Calibri"/>
                        </a:rPr>
                        <a:t>Candidate Generation</a:t>
                      </a:r>
                      <a:endParaRPr sz="1800" u="none" cap="none" strike="noStrike">
                        <a:latin typeface="Calibri"/>
                        <a:ea typeface="Calibri"/>
                        <a:cs typeface="Calibri"/>
                        <a:sym typeface="Calibri"/>
                      </a:endParaRPr>
                    </a:p>
                  </a:txBody>
                  <a:tcPr marT="73650" marB="0" marR="0" marL="0"/>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tc>
              </a:tr>
              <a:tr h="437200">
                <a:tc>
                  <a:txBody>
                    <a:bodyPr/>
                    <a:lstStyle/>
                    <a:p>
                      <a:pPr indent="0" lvl="0" marL="127000" marR="0" rtl="0" algn="l">
                        <a:lnSpc>
                          <a:spcPct val="100000"/>
                        </a:lnSpc>
                        <a:spcBef>
                          <a:spcPts val="0"/>
                        </a:spcBef>
                        <a:spcAft>
                          <a:spcPts val="0"/>
                        </a:spcAft>
                        <a:buNone/>
                      </a:pPr>
                      <a:r>
                        <a:rPr lang="en-US" sz="1800" u="none" cap="none" strike="noStrike">
                          <a:latin typeface="Calibri"/>
                          <a:ea typeface="Calibri"/>
                          <a:cs typeface="Calibri"/>
                          <a:sym typeface="Calibri"/>
                        </a:rPr>
                        <a:t>There is no candidate generation</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00000"/>
                        </a:lnSpc>
                        <a:spcBef>
                          <a:spcPts val="0"/>
                        </a:spcBef>
                        <a:spcAft>
                          <a:spcPts val="0"/>
                        </a:spcAft>
                        <a:buNone/>
                      </a:pPr>
                      <a:r>
                        <a:rPr lang="en-US" sz="1800" u="none" cap="none" strike="noStrike">
                          <a:latin typeface="Calibri"/>
                          <a:ea typeface="Calibri"/>
                          <a:cs typeface="Calibri"/>
                          <a:sym typeface="Calibri"/>
                        </a:rPr>
                        <a:t>Apriori uses candidate generation</a:t>
                      </a:r>
                      <a:endParaRPr sz="1800" u="none" cap="none" strike="noStrike">
                        <a:latin typeface="Calibri"/>
                        <a:ea typeface="Calibri"/>
                        <a:cs typeface="Calibri"/>
                        <a:sym typeface="Calibri"/>
                      </a:endParaRPr>
                    </a:p>
                  </a:txBody>
                  <a:tcPr marT="47000" marB="0" marR="0" marL="0"/>
                </a:tc>
              </a:tr>
              <a:tr h="437075">
                <a:tc>
                  <a:txBody>
                    <a:bodyPr/>
                    <a:lstStyle/>
                    <a:p>
                      <a:pPr indent="0" lvl="0" marL="127000" marR="0" rtl="0" algn="l">
                        <a:lnSpc>
                          <a:spcPct val="100000"/>
                        </a:lnSpc>
                        <a:spcBef>
                          <a:spcPts val="0"/>
                        </a:spcBef>
                        <a:spcAft>
                          <a:spcPts val="0"/>
                        </a:spcAft>
                        <a:buNone/>
                      </a:pPr>
                      <a:r>
                        <a:rPr b="1" lang="en-US" sz="1800" u="none" cap="none" strike="noStrike">
                          <a:latin typeface="Calibri"/>
                          <a:ea typeface="Calibri"/>
                          <a:cs typeface="Calibri"/>
                          <a:sym typeface="Calibri"/>
                        </a:rPr>
                        <a:t>Process</a:t>
                      </a:r>
                      <a:endParaRPr sz="1800" u="none" cap="none" strike="noStrike">
                        <a:latin typeface="Calibri"/>
                        <a:ea typeface="Calibri"/>
                        <a:cs typeface="Calibri"/>
                        <a:sym typeface="Calibri"/>
                      </a:endParaRPr>
                    </a:p>
                  </a:txBody>
                  <a:tcPr marT="47000" marB="0" marR="0" marL="0"/>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tc>
              </a:tr>
              <a:tr h="1039500">
                <a:tc>
                  <a:txBody>
                    <a:bodyPr/>
                    <a:lstStyle/>
                    <a:p>
                      <a:pPr indent="0" lvl="0" marL="127000" marR="304165" rtl="0" algn="l">
                        <a:lnSpc>
                          <a:spcPct val="100000"/>
                        </a:lnSpc>
                        <a:spcBef>
                          <a:spcPts val="0"/>
                        </a:spcBef>
                        <a:spcAft>
                          <a:spcPts val="0"/>
                        </a:spcAft>
                        <a:buNone/>
                      </a:pPr>
                      <a:r>
                        <a:rPr lang="en-US" sz="1800" u="none" cap="none" strike="noStrike">
                          <a:latin typeface="Calibri"/>
                          <a:ea typeface="Calibri"/>
                          <a:cs typeface="Calibri"/>
                          <a:sym typeface="Calibri"/>
                        </a:rPr>
                        <a:t>The process is faster as compared to Apriori. The  runtime of process increases linearly with increase in  number of itemsets.</a:t>
                      </a:r>
                      <a:endParaRPr sz="1800" u="none" cap="none" strike="noStrike">
                        <a:latin typeface="Calibri"/>
                        <a:ea typeface="Calibri"/>
                        <a:cs typeface="Calibri"/>
                        <a:sym typeface="Calibri"/>
                      </a:endParaRPr>
                    </a:p>
                  </a:txBody>
                  <a:tcPr marT="47000" marB="0" marR="0" marL="0"/>
                </a:tc>
                <a:tc>
                  <a:txBody>
                    <a:bodyPr/>
                    <a:lstStyle/>
                    <a:p>
                      <a:pPr indent="0" lvl="0" marL="226695" marR="119379" rtl="0" algn="l">
                        <a:lnSpc>
                          <a:spcPct val="100000"/>
                        </a:lnSpc>
                        <a:spcBef>
                          <a:spcPts val="0"/>
                        </a:spcBef>
                        <a:spcAft>
                          <a:spcPts val="0"/>
                        </a:spcAft>
                        <a:buNone/>
                      </a:pPr>
                      <a:r>
                        <a:rPr lang="en-US" sz="1800" u="none" cap="none" strike="noStrike">
                          <a:latin typeface="Calibri"/>
                          <a:ea typeface="Calibri"/>
                          <a:cs typeface="Calibri"/>
                          <a:sym typeface="Calibri"/>
                        </a:rPr>
                        <a:t>The process is comparatively slower than FP Growth, the  runtime increases exponentially with increase in  number of itemsets</a:t>
                      </a:r>
                      <a:endParaRPr sz="1800" u="none" cap="none" strike="noStrike">
                        <a:latin typeface="Calibri"/>
                        <a:ea typeface="Calibri"/>
                        <a:cs typeface="Calibri"/>
                        <a:sym typeface="Calibri"/>
                      </a:endParaRPr>
                    </a:p>
                  </a:txBody>
                  <a:tcPr marT="47000" marB="0" marR="0" marL="0"/>
                </a:tc>
              </a:tr>
              <a:tr h="490600">
                <a:tc>
                  <a:txBody>
                    <a:bodyPr/>
                    <a:lstStyle/>
                    <a:p>
                      <a:pPr indent="0" lvl="0" marL="127000" marR="0" rtl="0" algn="l">
                        <a:lnSpc>
                          <a:spcPct val="100000"/>
                        </a:lnSpc>
                        <a:spcBef>
                          <a:spcPts val="0"/>
                        </a:spcBef>
                        <a:spcAft>
                          <a:spcPts val="0"/>
                        </a:spcAft>
                        <a:buNone/>
                      </a:pPr>
                      <a:r>
                        <a:rPr b="1" lang="en-US" sz="1800" u="none" cap="none" strike="noStrike">
                          <a:latin typeface="Calibri"/>
                          <a:ea typeface="Calibri"/>
                          <a:cs typeface="Calibri"/>
                          <a:sym typeface="Calibri"/>
                        </a:rPr>
                        <a:t>Memory Usage</a:t>
                      </a:r>
                      <a:endParaRPr sz="1800" u="none" cap="none" strike="noStrike">
                        <a:latin typeface="Calibri"/>
                        <a:ea typeface="Calibri"/>
                        <a:cs typeface="Calibri"/>
                        <a:sym typeface="Calibri"/>
                      </a:endParaRPr>
                    </a:p>
                  </a:txBody>
                  <a:tcPr marT="100325" marB="0" marR="0" marL="0"/>
                </a:tc>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tc>
              </a:tr>
              <a:tr h="332850">
                <a:tc>
                  <a:txBody>
                    <a:bodyPr/>
                    <a:lstStyle/>
                    <a:p>
                      <a:pPr indent="0" lvl="0" marL="127000" marR="0" rtl="0" algn="l">
                        <a:lnSpc>
                          <a:spcPct val="119444"/>
                        </a:lnSpc>
                        <a:spcBef>
                          <a:spcPts val="0"/>
                        </a:spcBef>
                        <a:spcAft>
                          <a:spcPts val="0"/>
                        </a:spcAft>
                        <a:buNone/>
                      </a:pPr>
                      <a:r>
                        <a:rPr lang="en-US" sz="1800" u="none" cap="none" strike="noStrike">
                          <a:latin typeface="Calibri"/>
                          <a:ea typeface="Calibri"/>
                          <a:cs typeface="Calibri"/>
                          <a:sym typeface="Calibri"/>
                        </a:rPr>
                        <a:t>A compact version of database is saved</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19444"/>
                        </a:lnSpc>
                        <a:spcBef>
                          <a:spcPts val="0"/>
                        </a:spcBef>
                        <a:spcAft>
                          <a:spcPts val="0"/>
                        </a:spcAft>
                        <a:buNone/>
                      </a:pPr>
                      <a:r>
                        <a:rPr lang="en-US" sz="1800" u="none" cap="none" strike="noStrike">
                          <a:latin typeface="Calibri"/>
                          <a:ea typeface="Calibri"/>
                          <a:cs typeface="Calibri"/>
                          <a:sym typeface="Calibri"/>
                        </a:rPr>
                        <a:t>The candidates combinations are saved in memory</a:t>
                      </a:r>
                      <a:endParaRPr sz="1800" u="none" cap="none" strike="noStrike">
                        <a:latin typeface="Calibri"/>
                        <a:ea typeface="Calibri"/>
                        <a:cs typeface="Calibri"/>
                        <a:sym typeface="Calibri"/>
                      </a:endParaRPr>
                    </a:p>
                  </a:txBody>
                  <a:tcPr marT="47000" marB="0" marR="0" marL="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3" name="Shape 863"/>
        <p:cNvGrpSpPr/>
        <p:nvPr/>
      </p:nvGrpSpPr>
      <p:grpSpPr>
        <a:xfrm>
          <a:off x="0" y="0"/>
          <a:ext cx="0" cy="0"/>
          <a:chOff x="0" y="0"/>
          <a:chExt cx="0" cy="0"/>
        </a:xfrm>
      </p:grpSpPr>
      <p:sp>
        <p:nvSpPr>
          <p:cNvPr id="864" name="Google Shape;864;p70"/>
          <p:cNvSpPr txBox="1"/>
          <p:nvPr>
            <p:ph type="title"/>
          </p:nvPr>
        </p:nvSpPr>
        <p:spPr>
          <a:xfrm>
            <a:off x="916939" y="609676"/>
            <a:ext cx="859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4471C4"/>
                </a:solidFill>
                <a:latin typeface="Calibri"/>
                <a:ea typeface="Calibri"/>
                <a:cs typeface="Calibri"/>
                <a:sym typeface="Calibri"/>
              </a:rPr>
              <a:t>Dynamic Itemset Counting Algorithm</a:t>
            </a:r>
            <a:endParaRPr/>
          </a:p>
        </p:txBody>
      </p:sp>
      <p:sp>
        <p:nvSpPr>
          <p:cNvPr id="865" name="Google Shape;865;p70"/>
          <p:cNvSpPr txBox="1"/>
          <p:nvPr/>
        </p:nvSpPr>
        <p:spPr>
          <a:xfrm>
            <a:off x="916939" y="1718586"/>
            <a:ext cx="9907905" cy="2328545"/>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Alternative to Apriori Itemset Generation</a:t>
            </a:r>
            <a:endParaRPr sz="2800">
              <a:solidFill>
                <a:schemeClr val="dk1"/>
              </a:solidFill>
              <a:latin typeface="Times New Roman"/>
              <a:ea typeface="Times New Roman"/>
              <a:cs typeface="Times New Roman"/>
              <a:sym typeface="Times New Roman"/>
            </a:endParaRPr>
          </a:p>
          <a:p>
            <a:pPr indent="-229234" lvl="0" marL="241300" marR="0" rtl="0" algn="l">
              <a:lnSpc>
                <a:spcPct val="100000"/>
              </a:lnSpc>
              <a:spcBef>
                <a:spcPts val="67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Itemsets are dynamically added and deleted as transactions are read</a:t>
            </a:r>
            <a:endParaRPr sz="2800">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45"/>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Relies on the fact that for an itemset to be frequent, all of its subsets  must also be frequent, so we only examine those itemsets whose  subsets are all frequent</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9" name="Shape 869"/>
        <p:cNvGrpSpPr/>
        <p:nvPr/>
      </p:nvGrpSpPr>
      <p:grpSpPr>
        <a:xfrm>
          <a:off x="0" y="0"/>
          <a:ext cx="0" cy="0"/>
          <a:chOff x="0" y="0"/>
          <a:chExt cx="0" cy="0"/>
        </a:xfrm>
      </p:grpSpPr>
      <p:sp>
        <p:nvSpPr>
          <p:cNvPr id="870" name="Google Shape;870;p71"/>
          <p:cNvSpPr txBox="1"/>
          <p:nvPr/>
        </p:nvSpPr>
        <p:spPr>
          <a:xfrm>
            <a:off x="916950" y="750076"/>
            <a:ext cx="10321200" cy="5331300"/>
          </a:xfrm>
          <a:prstGeom prst="rect">
            <a:avLst/>
          </a:prstGeom>
          <a:noFill/>
          <a:ln>
            <a:noFill/>
          </a:ln>
        </p:spPr>
        <p:txBody>
          <a:bodyPr anchorCtr="0" anchor="t" bIns="0" lIns="0" spcFirstLastPara="1" rIns="0" wrap="square" tIns="98425">
            <a:spAutoFit/>
          </a:bodyPr>
          <a:lstStyle/>
          <a:p>
            <a:pPr indent="0" lvl="0" marL="12700" marR="0" rtl="0" algn="l">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Itemsets are marked in four different ways as they are counted:</a:t>
            </a:r>
            <a:endParaRPr sz="2800">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6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Solid box:	</a:t>
            </a:r>
            <a:r>
              <a:rPr lang="en-US" sz="2800">
                <a:solidFill>
                  <a:schemeClr val="dk1"/>
                </a:solidFill>
                <a:latin typeface="Times New Roman"/>
                <a:ea typeface="Times New Roman"/>
                <a:cs typeface="Times New Roman"/>
                <a:sym typeface="Times New Roman"/>
              </a:rPr>
              <a:t>confirmed frequent itemset - an itemset we have finished  counting and exceeds the support threshold </a:t>
            </a:r>
            <a:r>
              <a:rPr i="1" lang="en-US" sz="2800">
                <a:solidFill>
                  <a:schemeClr val="dk1"/>
                </a:solidFill>
                <a:latin typeface="Times New Roman"/>
                <a:ea typeface="Times New Roman"/>
                <a:cs typeface="Times New Roman"/>
                <a:sym typeface="Times New Roman"/>
              </a:rPr>
              <a:t>minsup</a:t>
            </a:r>
            <a:endParaRPr sz="2800">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Solid Circle:	</a:t>
            </a:r>
            <a:r>
              <a:rPr lang="en-US" sz="2800">
                <a:solidFill>
                  <a:schemeClr val="dk1"/>
                </a:solidFill>
                <a:latin typeface="Times New Roman"/>
                <a:ea typeface="Times New Roman"/>
                <a:cs typeface="Times New Roman"/>
                <a:sym typeface="Times New Roman"/>
              </a:rPr>
              <a:t>confirmed infrequent itemset - we have finished  counting and it is below </a:t>
            </a:r>
            <a:r>
              <a:rPr i="1" lang="en-US" sz="2800">
                <a:solidFill>
                  <a:schemeClr val="dk1"/>
                </a:solidFill>
                <a:latin typeface="Times New Roman"/>
                <a:ea typeface="Times New Roman"/>
                <a:cs typeface="Times New Roman"/>
                <a:sym typeface="Times New Roman"/>
              </a:rPr>
              <a:t>minsup</a:t>
            </a:r>
            <a:endParaRPr i="1" sz="2800">
              <a:solidFill>
                <a:schemeClr val="dk1"/>
              </a:solidFill>
              <a:latin typeface="Times New Roman"/>
              <a:ea typeface="Times New Roman"/>
              <a:cs typeface="Times New Roman"/>
              <a:sym typeface="Times New Roman"/>
            </a:endParaRPr>
          </a:p>
          <a:p>
            <a:pPr indent="0" lvl="0" marL="457200" marR="721995" rtl="0" algn="l">
              <a:lnSpc>
                <a:spcPct val="107857"/>
              </a:lnSpc>
              <a:spcBef>
                <a:spcPts val="1000"/>
              </a:spcBef>
              <a:spcAft>
                <a:spcPts val="0"/>
              </a:spcAft>
              <a:buNone/>
            </a:pPr>
            <a:r>
              <a:t/>
            </a:r>
            <a:endParaRPr b="1" sz="2800">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Dashed box:	</a:t>
            </a:r>
            <a:r>
              <a:rPr lang="en-US" sz="2800">
                <a:solidFill>
                  <a:schemeClr val="dk1"/>
                </a:solidFill>
                <a:latin typeface="Times New Roman"/>
                <a:ea typeface="Times New Roman"/>
                <a:cs typeface="Times New Roman"/>
                <a:sym typeface="Times New Roman"/>
              </a:rPr>
              <a:t>suspected frequent itemset - an itemset we are still  counting that exceeds </a:t>
            </a:r>
            <a:r>
              <a:rPr i="1" lang="en-US" sz="2800">
                <a:solidFill>
                  <a:schemeClr val="dk1"/>
                </a:solidFill>
                <a:latin typeface="Times New Roman"/>
                <a:ea typeface="Times New Roman"/>
                <a:cs typeface="Times New Roman"/>
                <a:sym typeface="Times New Roman"/>
              </a:rPr>
              <a:t>minsup</a:t>
            </a:r>
            <a:endParaRPr b="1" sz="2800">
              <a:solidFill>
                <a:schemeClr val="dk1"/>
              </a:solidFill>
              <a:latin typeface="Times New Roman"/>
              <a:ea typeface="Times New Roman"/>
              <a:cs typeface="Times New Roman"/>
              <a:sym typeface="Times New Roman"/>
            </a:endParaRPr>
          </a:p>
          <a:p>
            <a:pPr indent="-229234" lvl="0" marL="241300" marR="466725" rtl="0" algn="l">
              <a:lnSpc>
                <a:spcPct val="108214"/>
              </a:lnSpc>
              <a:spcBef>
                <a:spcPts val="1005"/>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Dashed Circle:	</a:t>
            </a:r>
            <a:r>
              <a:rPr lang="en-US" sz="2800">
                <a:solidFill>
                  <a:schemeClr val="dk1"/>
                </a:solidFill>
                <a:latin typeface="Times New Roman"/>
                <a:ea typeface="Times New Roman"/>
                <a:cs typeface="Times New Roman"/>
                <a:sym typeface="Times New Roman"/>
              </a:rPr>
              <a:t>suspected infrequent itemset - an itemset we are  still counting that is below </a:t>
            </a:r>
            <a:r>
              <a:rPr i="1" lang="en-US" sz="2800">
                <a:solidFill>
                  <a:schemeClr val="dk1"/>
                </a:solidFill>
                <a:latin typeface="Times New Roman"/>
                <a:ea typeface="Times New Roman"/>
                <a:cs typeface="Times New Roman"/>
                <a:sym typeface="Times New Roman"/>
              </a:rPr>
              <a:t>minsup</a:t>
            </a:r>
            <a:endParaRPr sz="2800">
              <a:solidFill>
                <a:schemeClr val="dk1"/>
              </a:solidFill>
              <a:latin typeface="Times New Roman"/>
              <a:ea typeface="Times New Roman"/>
              <a:cs typeface="Times New Roman"/>
              <a:sym typeface="Times New Roman"/>
            </a:endParaRPr>
          </a:p>
        </p:txBody>
      </p:sp>
      <p:sp>
        <p:nvSpPr>
          <p:cNvPr id="871" name="Google Shape;871;p71"/>
          <p:cNvSpPr/>
          <p:nvPr/>
        </p:nvSpPr>
        <p:spPr>
          <a:xfrm>
            <a:off x="8993175" y="1858939"/>
            <a:ext cx="253364" cy="281939"/>
          </a:xfrm>
          <a:custGeom>
            <a:rect b="b" l="l" r="r" t="t"/>
            <a:pathLst>
              <a:path extrusionOk="0" h="281939" w="253364">
                <a:moveTo>
                  <a:pt x="0" y="281939"/>
                </a:moveTo>
                <a:lnTo>
                  <a:pt x="252984" y="281939"/>
                </a:lnTo>
                <a:lnTo>
                  <a:pt x="252984" y="0"/>
                </a:lnTo>
                <a:lnTo>
                  <a:pt x="0" y="0"/>
                </a:lnTo>
                <a:lnTo>
                  <a:pt x="0" y="281939"/>
                </a:lnTo>
                <a:close/>
              </a:path>
            </a:pathLst>
          </a:custGeom>
          <a:noFill/>
          <a:ln cap="flat" cmpd="sng" w="5715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2" name="Google Shape;872;p71"/>
          <p:cNvSpPr/>
          <p:nvPr/>
        </p:nvSpPr>
        <p:spPr>
          <a:xfrm>
            <a:off x="6630213" y="2980160"/>
            <a:ext cx="338454" cy="341630"/>
          </a:xfrm>
          <a:custGeom>
            <a:rect b="b" l="l" r="r" t="t"/>
            <a:pathLst>
              <a:path extrusionOk="0" h="341630" w="338454">
                <a:moveTo>
                  <a:pt x="0" y="170687"/>
                </a:moveTo>
                <a:lnTo>
                  <a:pt x="6039" y="125324"/>
                </a:lnTo>
                <a:lnTo>
                  <a:pt x="23085" y="84553"/>
                </a:lnTo>
                <a:lnTo>
                  <a:pt x="49530" y="50006"/>
                </a:lnTo>
                <a:lnTo>
                  <a:pt x="83763" y="23311"/>
                </a:lnTo>
                <a:lnTo>
                  <a:pt x="124177" y="6099"/>
                </a:lnTo>
                <a:lnTo>
                  <a:pt x="169163" y="0"/>
                </a:lnTo>
                <a:lnTo>
                  <a:pt x="214150" y="6099"/>
                </a:lnTo>
                <a:lnTo>
                  <a:pt x="254564" y="23311"/>
                </a:lnTo>
                <a:lnTo>
                  <a:pt x="288797" y="50006"/>
                </a:lnTo>
                <a:lnTo>
                  <a:pt x="315242" y="84553"/>
                </a:lnTo>
                <a:lnTo>
                  <a:pt x="332288" y="125324"/>
                </a:lnTo>
                <a:lnTo>
                  <a:pt x="338327" y="170687"/>
                </a:lnTo>
                <a:lnTo>
                  <a:pt x="332288" y="216051"/>
                </a:lnTo>
                <a:lnTo>
                  <a:pt x="315242" y="256822"/>
                </a:lnTo>
                <a:lnTo>
                  <a:pt x="288797" y="291369"/>
                </a:lnTo>
                <a:lnTo>
                  <a:pt x="254564" y="318064"/>
                </a:lnTo>
                <a:lnTo>
                  <a:pt x="214150" y="335276"/>
                </a:lnTo>
                <a:lnTo>
                  <a:pt x="169163" y="341375"/>
                </a:lnTo>
                <a:lnTo>
                  <a:pt x="124177" y="335276"/>
                </a:lnTo>
                <a:lnTo>
                  <a:pt x="83763" y="318064"/>
                </a:lnTo>
                <a:lnTo>
                  <a:pt x="49530" y="291369"/>
                </a:lnTo>
                <a:lnTo>
                  <a:pt x="23085" y="256822"/>
                </a:lnTo>
                <a:lnTo>
                  <a:pt x="6039" y="216051"/>
                </a:lnTo>
                <a:lnTo>
                  <a:pt x="0" y="170687"/>
                </a:lnTo>
                <a:close/>
              </a:path>
            </a:pathLst>
          </a:custGeom>
          <a:noFill/>
          <a:ln cap="flat" cmpd="sng" w="381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73" name="Google Shape;873;p71"/>
          <p:cNvGrpSpPr/>
          <p:nvPr/>
        </p:nvGrpSpPr>
        <p:grpSpPr>
          <a:xfrm>
            <a:off x="5966864" y="4477107"/>
            <a:ext cx="379730" cy="341630"/>
            <a:chOff x="3082289" y="3246882"/>
            <a:chExt cx="379730" cy="341630"/>
          </a:xfrm>
        </p:grpSpPr>
        <p:sp>
          <p:nvSpPr>
            <p:cNvPr id="874" name="Google Shape;874;p71"/>
            <p:cNvSpPr/>
            <p:nvPr/>
          </p:nvSpPr>
          <p:spPr>
            <a:xfrm>
              <a:off x="3082289" y="3246882"/>
              <a:ext cx="379730" cy="341630"/>
            </a:xfrm>
            <a:custGeom>
              <a:rect b="b" l="l" r="r" t="t"/>
              <a:pathLst>
                <a:path extrusionOk="0" h="341629" w="379729">
                  <a:moveTo>
                    <a:pt x="379475" y="0"/>
                  </a:moveTo>
                  <a:lnTo>
                    <a:pt x="0" y="0"/>
                  </a:lnTo>
                  <a:lnTo>
                    <a:pt x="0" y="341375"/>
                  </a:lnTo>
                  <a:lnTo>
                    <a:pt x="379475" y="341375"/>
                  </a:lnTo>
                  <a:lnTo>
                    <a:pt x="37947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71"/>
            <p:cNvSpPr/>
            <p:nvPr/>
          </p:nvSpPr>
          <p:spPr>
            <a:xfrm>
              <a:off x="3082289" y="3246882"/>
              <a:ext cx="379730" cy="341630"/>
            </a:xfrm>
            <a:custGeom>
              <a:rect b="b" l="l" r="r" t="t"/>
              <a:pathLst>
                <a:path extrusionOk="0" h="341629" w="379729">
                  <a:moveTo>
                    <a:pt x="0" y="341375"/>
                  </a:moveTo>
                  <a:lnTo>
                    <a:pt x="379475" y="341375"/>
                  </a:lnTo>
                  <a:lnTo>
                    <a:pt x="379475" y="0"/>
                  </a:lnTo>
                  <a:lnTo>
                    <a:pt x="0" y="0"/>
                  </a:lnTo>
                  <a:lnTo>
                    <a:pt x="0" y="341375"/>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6" name="Google Shape;876;p71"/>
          <p:cNvSpPr/>
          <p:nvPr/>
        </p:nvSpPr>
        <p:spPr>
          <a:xfrm>
            <a:off x="6346590" y="5664270"/>
            <a:ext cx="422275" cy="266700"/>
          </a:xfrm>
          <a:custGeom>
            <a:rect b="b" l="l" r="r" t="t"/>
            <a:pathLst>
              <a:path extrusionOk="0" h="266700" w="422275">
                <a:moveTo>
                  <a:pt x="0" y="133349"/>
                </a:moveTo>
                <a:lnTo>
                  <a:pt x="28814" y="66039"/>
                </a:lnTo>
                <a:lnTo>
                  <a:pt x="61817" y="39052"/>
                </a:lnTo>
                <a:lnTo>
                  <a:pt x="104535" y="18203"/>
                </a:lnTo>
                <a:lnTo>
                  <a:pt x="154957" y="4762"/>
                </a:lnTo>
                <a:lnTo>
                  <a:pt x="211074" y="0"/>
                </a:lnTo>
                <a:lnTo>
                  <a:pt x="267190" y="4762"/>
                </a:lnTo>
                <a:lnTo>
                  <a:pt x="317612" y="18203"/>
                </a:lnTo>
                <a:lnTo>
                  <a:pt x="360330" y="39052"/>
                </a:lnTo>
                <a:lnTo>
                  <a:pt x="393333" y="66039"/>
                </a:lnTo>
                <a:lnTo>
                  <a:pt x="414609" y="97895"/>
                </a:lnTo>
                <a:lnTo>
                  <a:pt x="422148" y="133349"/>
                </a:lnTo>
                <a:lnTo>
                  <a:pt x="414609" y="168804"/>
                </a:lnTo>
                <a:lnTo>
                  <a:pt x="393333" y="200659"/>
                </a:lnTo>
                <a:lnTo>
                  <a:pt x="360330" y="227647"/>
                </a:lnTo>
                <a:lnTo>
                  <a:pt x="317612" y="248496"/>
                </a:lnTo>
                <a:lnTo>
                  <a:pt x="267190" y="261937"/>
                </a:lnTo>
                <a:lnTo>
                  <a:pt x="211074" y="266699"/>
                </a:lnTo>
                <a:lnTo>
                  <a:pt x="154957" y="261937"/>
                </a:lnTo>
                <a:lnTo>
                  <a:pt x="104535" y="248496"/>
                </a:lnTo>
                <a:lnTo>
                  <a:pt x="61817" y="227647"/>
                </a:lnTo>
                <a:lnTo>
                  <a:pt x="28814" y="200659"/>
                </a:lnTo>
                <a:lnTo>
                  <a:pt x="7538" y="168804"/>
                </a:lnTo>
                <a:lnTo>
                  <a:pt x="0" y="133349"/>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0" name="Shape 880"/>
        <p:cNvGrpSpPr/>
        <p:nvPr/>
      </p:nvGrpSpPr>
      <p:grpSpPr>
        <a:xfrm>
          <a:off x="0" y="0"/>
          <a:ext cx="0" cy="0"/>
          <a:chOff x="0" y="0"/>
          <a:chExt cx="0" cy="0"/>
        </a:xfrm>
      </p:grpSpPr>
      <p:sp>
        <p:nvSpPr>
          <p:cNvPr id="881" name="Google Shape;881;p72"/>
          <p:cNvSpPr txBox="1"/>
          <p:nvPr>
            <p:ph type="title"/>
          </p:nvPr>
        </p:nvSpPr>
        <p:spPr>
          <a:xfrm>
            <a:off x="916955" y="325000"/>
            <a:ext cx="5407800" cy="674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b="1" lang="en-US" sz="4300">
                <a:solidFill>
                  <a:srgbClr val="000000"/>
                </a:solidFill>
                <a:latin typeface="Times New Roman"/>
                <a:ea typeface="Times New Roman"/>
                <a:cs typeface="Times New Roman"/>
                <a:sym typeface="Times New Roman"/>
              </a:rPr>
              <a:t>DIC Algorithm</a:t>
            </a:r>
            <a:endParaRPr sz="4300"/>
          </a:p>
        </p:txBody>
      </p:sp>
      <p:sp>
        <p:nvSpPr>
          <p:cNvPr id="882" name="Google Shape;882;p72"/>
          <p:cNvSpPr txBox="1"/>
          <p:nvPr/>
        </p:nvSpPr>
        <p:spPr>
          <a:xfrm>
            <a:off x="697788" y="1309522"/>
            <a:ext cx="10899775" cy="4977130"/>
          </a:xfrm>
          <a:prstGeom prst="rect">
            <a:avLst/>
          </a:prstGeom>
          <a:noFill/>
          <a:ln>
            <a:noFill/>
          </a:ln>
        </p:spPr>
        <p:txBody>
          <a:bodyPr anchorCtr="0" anchor="t" bIns="0" lIns="0" spcFirstLastPara="1" rIns="0" wrap="square" tIns="12700">
            <a:spAutoFit/>
          </a:bodyPr>
          <a:lstStyle/>
          <a:p>
            <a:pPr indent="-515619" lvl="0" marL="527685" marR="38100" rtl="0" algn="l">
              <a:lnSpc>
                <a:spcPct val="110000"/>
              </a:lnSpc>
              <a:spcBef>
                <a:spcPts val="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Mark the empty itemset with a solid square. Mark all the 1-itemsets with  dashed circles. Leave all other itemsets unmarked.</a:t>
            </a:r>
            <a:endParaRPr sz="2800">
              <a:solidFill>
                <a:schemeClr val="dk1"/>
              </a:solidFill>
              <a:latin typeface="Times New Roman"/>
              <a:ea typeface="Times New Roman"/>
              <a:cs typeface="Times New Roman"/>
              <a:sym typeface="Times New Roman"/>
            </a:endParaRPr>
          </a:p>
          <a:p>
            <a:pPr indent="-267969" lvl="0" marL="280035" marR="0" rtl="0" algn="l">
              <a:lnSpc>
                <a:spcPct val="100000"/>
              </a:lnSpc>
              <a:spcBef>
                <a:spcPts val="1330"/>
              </a:spcBef>
              <a:spcAft>
                <a:spcPts val="0"/>
              </a:spcAft>
              <a:buClr>
                <a:schemeClr val="dk1"/>
              </a:buClr>
              <a:buSzPts val="2800"/>
              <a:buFont typeface="Times New Roman"/>
              <a:buAutoNum type="arabicPeriod"/>
            </a:pPr>
            <a:r>
              <a:rPr lang="en-US" sz="2800">
                <a:solidFill>
                  <a:schemeClr val="dk1"/>
                </a:solidFill>
                <a:latin typeface="Times New Roman"/>
                <a:ea typeface="Times New Roman"/>
                <a:cs typeface="Times New Roman"/>
                <a:sym typeface="Times New Roman"/>
              </a:rPr>
              <a:t>While any dashed itemsets remain:</a:t>
            </a:r>
            <a:endParaRPr sz="2800">
              <a:solidFill>
                <a:schemeClr val="dk1"/>
              </a:solidFill>
              <a:latin typeface="Times New Roman"/>
              <a:ea typeface="Times New Roman"/>
              <a:cs typeface="Times New Roman"/>
              <a:sym typeface="Times New Roman"/>
            </a:endParaRPr>
          </a:p>
          <a:p>
            <a:pPr indent="-287019" lvl="1" marL="756285" marR="5080" rtl="0" algn="l">
              <a:lnSpc>
                <a:spcPct val="110000"/>
              </a:lnSpc>
              <a:spcBef>
                <a:spcPts val="56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Read </a:t>
            </a:r>
            <a:r>
              <a:rPr b="0" i="1" lang="en-US" sz="2400" u="none" cap="none" strike="noStrike">
                <a:solidFill>
                  <a:schemeClr val="dk1"/>
                </a:solidFill>
                <a:latin typeface="Times New Roman"/>
                <a:ea typeface="Times New Roman"/>
                <a:cs typeface="Times New Roman"/>
                <a:sym typeface="Times New Roman"/>
              </a:rPr>
              <a:t>M </a:t>
            </a:r>
            <a:r>
              <a:rPr b="0" i="0" lang="en-US" sz="2400" u="none" cap="none" strike="noStrike">
                <a:solidFill>
                  <a:schemeClr val="dk1"/>
                </a:solidFill>
                <a:latin typeface="Times New Roman"/>
                <a:ea typeface="Times New Roman"/>
                <a:cs typeface="Times New Roman"/>
                <a:sym typeface="Times New Roman"/>
              </a:rPr>
              <a:t>transactions (if we reach the end of the transaction file, continue from the  beginning). For each transaction, increment the respective counters for the itemsets  that appear in the transaction and are marked with dashes.</a:t>
            </a:r>
            <a:endParaRPr b="0" i="0" sz="2400" u="none" cap="none" strike="noStrike">
              <a:solidFill>
                <a:schemeClr val="dk1"/>
              </a:solidFill>
              <a:latin typeface="Times New Roman"/>
              <a:ea typeface="Times New Roman"/>
              <a:cs typeface="Times New Roman"/>
              <a:sym typeface="Times New Roman"/>
            </a:endParaRPr>
          </a:p>
          <a:p>
            <a:pPr indent="-287019" lvl="1" marL="756285" marR="63500" rtl="0" algn="l">
              <a:lnSpc>
                <a:spcPct val="110000"/>
              </a:lnSpc>
              <a:spcBef>
                <a:spcPts val="505"/>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If a dashed circle's count exceeds </a:t>
            </a:r>
            <a:r>
              <a:rPr b="0" i="1" lang="en-US" sz="2400" u="none" cap="none" strike="noStrike">
                <a:solidFill>
                  <a:schemeClr val="dk1"/>
                </a:solidFill>
                <a:latin typeface="Times New Roman"/>
                <a:ea typeface="Times New Roman"/>
                <a:cs typeface="Times New Roman"/>
                <a:sym typeface="Times New Roman"/>
              </a:rPr>
              <a:t>minsupp</a:t>
            </a:r>
            <a:r>
              <a:rPr b="0" i="0" lang="en-US" sz="2400" u="none" cap="none" strike="noStrike">
                <a:solidFill>
                  <a:schemeClr val="dk1"/>
                </a:solidFill>
                <a:latin typeface="Times New Roman"/>
                <a:ea typeface="Times New Roman"/>
                <a:cs typeface="Times New Roman"/>
                <a:sym typeface="Times New Roman"/>
              </a:rPr>
              <a:t>, turn it into a dashed square. If any  immediate superset of it has all of its subsets as solid or dashed squares, add a new  counter for it and make it a dashed circle.</a:t>
            </a:r>
            <a:endParaRPr b="0" i="0" sz="24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78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Once a dashed itemset has been counted through all the transactions, make it solid</a:t>
            </a:r>
            <a:endParaRPr b="0" i="0" sz="2400" u="none" cap="none" strike="noStrike">
              <a:solidFill>
                <a:schemeClr val="dk1"/>
              </a:solidFill>
              <a:latin typeface="Times New Roman"/>
              <a:ea typeface="Times New Roman"/>
              <a:cs typeface="Times New Roman"/>
              <a:sym typeface="Times New Roman"/>
            </a:endParaRPr>
          </a:p>
          <a:p>
            <a:pPr indent="0" lvl="0" marL="756285" marR="0" rtl="0" algn="l">
              <a:lnSpc>
                <a:spcPct val="100000"/>
              </a:lnSpc>
              <a:spcBef>
                <a:spcPts val="290"/>
              </a:spcBef>
              <a:spcAft>
                <a:spcPts val="0"/>
              </a:spcAft>
              <a:buNone/>
            </a:pPr>
            <a:r>
              <a:rPr lang="en-US" sz="2400">
                <a:solidFill>
                  <a:schemeClr val="dk1"/>
                </a:solidFill>
                <a:latin typeface="Times New Roman"/>
                <a:ea typeface="Times New Roman"/>
                <a:cs typeface="Times New Roman"/>
                <a:sym typeface="Times New Roman"/>
              </a:rPr>
              <a:t>and stop counting it.</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73"/>
          <p:cNvSpPr txBox="1"/>
          <p:nvPr/>
        </p:nvSpPr>
        <p:spPr>
          <a:xfrm>
            <a:off x="916939" y="690377"/>
            <a:ext cx="10283825" cy="2585720"/>
          </a:xfrm>
          <a:prstGeom prst="rect">
            <a:avLst/>
          </a:prstGeom>
          <a:noFill/>
          <a:ln>
            <a:noFill/>
          </a:ln>
        </p:spPr>
        <p:txBody>
          <a:bodyPr anchorCtr="0" anchor="t" bIns="0" lIns="0" spcFirstLastPara="1" rIns="0" wrap="square" tIns="12050">
            <a:spAutoFit/>
          </a:bodyPr>
          <a:lstStyle/>
          <a:p>
            <a:pPr indent="-229234" lvl="0" marL="241300" marR="5080" rtl="0" algn="l">
              <a:lnSpc>
                <a:spcPct val="150000"/>
              </a:lnSpc>
              <a:spcBef>
                <a:spcPts val="0"/>
              </a:spcBef>
              <a:spcAft>
                <a:spcPts val="0"/>
              </a:spcAft>
              <a:buClr>
                <a:schemeClr val="dk1"/>
              </a:buClr>
              <a:buSzPts val="2800"/>
              <a:buFont typeface="Arial"/>
              <a:buChar char="•"/>
            </a:pPr>
            <a:r>
              <a:rPr b="1" lang="en-US" sz="2800">
                <a:solidFill>
                  <a:schemeClr val="dk1"/>
                </a:solidFill>
                <a:latin typeface="Times New Roman"/>
                <a:ea typeface="Times New Roman"/>
                <a:cs typeface="Times New Roman"/>
                <a:sym typeface="Times New Roman"/>
              </a:rPr>
              <a:t>Itemset lattices: </a:t>
            </a:r>
            <a:r>
              <a:rPr lang="en-US" sz="2800">
                <a:solidFill>
                  <a:schemeClr val="dk1"/>
                </a:solidFill>
                <a:latin typeface="Times New Roman"/>
                <a:ea typeface="Times New Roman"/>
                <a:cs typeface="Times New Roman"/>
                <a:sym typeface="Times New Roman"/>
              </a:rPr>
              <a:t>An itemset lattice contains all of the possible  itemsets for a transaction database. Each itemset in the lattice points to  all of its supersets. When represented graphically, a itemset lattice can  help us to understand the concepts behind the DIC algorithm</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1" name="Shape 891"/>
        <p:cNvGrpSpPr/>
        <p:nvPr/>
      </p:nvGrpSpPr>
      <p:grpSpPr>
        <a:xfrm>
          <a:off x="0" y="0"/>
          <a:ext cx="0" cy="0"/>
          <a:chOff x="0" y="0"/>
          <a:chExt cx="0" cy="0"/>
        </a:xfrm>
      </p:grpSpPr>
      <p:sp>
        <p:nvSpPr>
          <p:cNvPr id="892" name="Google Shape;892;p74"/>
          <p:cNvSpPr txBox="1"/>
          <p:nvPr>
            <p:ph type="title"/>
          </p:nvPr>
        </p:nvSpPr>
        <p:spPr>
          <a:xfrm>
            <a:off x="916939" y="609676"/>
            <a:ext cx="18872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a:t>Problem</a:t>
            </a:r>
            <a:endParaRPr/>
          </a:p>
        </p:txBody>
      </p:sp>
      <p:sp>
        <p:nvSpPr>
          <p:cNvPr id="893" name="Google Shape;893;p74"/>
          <p:cNvSpPr txBox="1"/>
          <p:nvPr/>
        </p:nvSpPr>
        <p:spPr>
          <a:xfrm>
            <a:off x="916939" y="1804161"/>
            <a:ext cx="965200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lang="en-US" sz="2800">
                <a:solidFill>
                  <a:schemeClr val="dk1"/>
                </a:solidFill>
                <a:latin typeface="Times New Roman"/>
                <a:ea typeface="Times New Roman"/>
                <a:cs typeface="Times New Roman"/>
                <a:sym typeface="Times New Roman"/>
              </a:rPr>
              <a:t>Example: </a:t>
            </a:r>
            <a:r>
              <a:rPr b="1" i="1" lang="en-US" sz="2800">
                <a:solidFill>
                  <a:srgbClr val="FF0000"/>
                </a:solidFill>
                <a:latin typeface="Times New Roman"/>
                <a:ea typeface="Times New Roman"/>
                <a:cs typeface="Times New Roman"/>
                <a:sym typeface="Times New Roman"/>
              </a:rPr>
              <a:t>minsupp </a:t>
            </a:r>
            <a:r>
              <a:rPr b="1" lang="en-US" sz="2800">
                <a:solidFill>
                  <a:srgbClr val="FF0000"/>
                </a:solidFill>
                <a:latin typeface="Times New Roman"/>
                <a:ea typeface="Times New Roman"/>
                <a:cs typeface="Times New Roman"/>
                <a:sym typeface="Times New Roman"/>
              </a:rPr>
              <a:t>= 25% </a:t>
            </a:r>
            <a:r>
              <a:rPr lang="en-US" sz="2800">
                <a:solidFill>
                  <a:schemeClr val="dk1"/>
                </a:solidFill>
                <a:latin typeface="Times New Roman"/>
                <a:ea typeface="Times New Roman"/>
                <a:cs typeface="Times New Roman"/>
                <a:sym typeface="Times New Roman"/>
              </a:rPr>
              <a:t>(support count= 0.25*4=1) and </a:t>
            </a:r>
            <a:r>
              <a:rPr b="1" lang="en-US" sz="2800">
                <a:solidFill>
                  <a:srgbClr val="FF0000"/>
                </a:solidFill>
                <a:latin typeface="Times New Roman"/>
                <a:ea typeface="Times New Roman"/>
                <a:cs typeface="Times New Roman"/>
                <a:sym typeface="Times New Roman"/>
              </a:rPr>
              <a:t>M = 2.</a:t>
            </a:r>
            <a:endParaRPr sz="2800">
              <a:solidFill>
                <a:schemeClr val="dk1"/>
              </a:solidFill>
              <a:latin typeface="Times New Roman"/>
              <a:ea typeface="Times New Roman"/>
              <a:cs typeface="Times New Roman"/>
              <a:sym typeface="Times New Roman"/>
            </a:endParaRPr>
          </a:p>
        </p:txBody>
      </p:sp>
      <p:pic>
        <p:nvPicPr>
          <p:cNvPr id="894" name="Google Shape;894;p74"/>
          <p:cNvPicPr preferRelativeResize="0"/>
          <p:nvPr/>
        </p:nvPicPr>
        <p:blipFill rotWithShape="1">
          <a:blip r:embed="rId3">
            <a:alphaModFix/>
          </a:blip>
          <a:srcRect b="0" l="0" r="0" t="0"/>
          <a:stretch/>
        </p:blipFill>
        <p:spPr>
          <a:xfrm>
            <a:off x="2996183" y="2752344"/>
            <a:ext cx="5163312" cy="3915155"/>
          </a:xfrm>
          <a:prstGeom prst="rect">
            <a:avLst/>
          </a:prstGeom>
          <a:noFill/>
          <a:ln>
            <a:noFill/>
          </a:ln>
        </p:spPr>
      </p:pic>
      <p:pic>
        <p:nvPicPr>
          <p:cNvPr id="895" name="Google Shape;895;p74"/>
          <p:cNvPicPr preferRelativeResize="0"/>
          <p:nvPr/>
        </p:nvPicPr>
        <p:blipFill rotWithShape="1">
          <a:blip r:embed="rId4">
            <a:alphaModFix/>
          </a:blip>
          <a:srcRect b="0" l="0" r="0" t="0"/>
          <a:stretch/>
        </p:blipFill>
        <p:spPr>
          <a:xfrm>
            <a:off x="8480425" y="3808221"/>
            <a:ext cx="145669" cy="220980"/>
          </a:xfrm>
          <a:prstGeom prst="rect">
            <a:avLst/>
          </a:prstGeom>
          <a:noFill/>
          <a:ln>
            <a:noFill/>
          </a:ln>
        </p:spPr>
      </p:pic>
      <p:pic>
        <p:nvPicPr>
          <p:cNvPr id="896" name="Google Shape;896;p74"/>
          <p:cNvPicPr preferRelativeResize="0"/>
          <p:nvPr/>
        </p:nvPicPr>
        <p:blipFill rotWithShape="1">
          <a:blip r:embed="rId5">
            <a:alphaModFix/>
          </a:blip>
          <a:srcRect b="0" l="0" r="0" t="0"/>
          <a:stretch/>
        </p:blipFill>
        <p:spPr>
          <a:xfrm>
            <a:off x="8767953" y="3812794"/>
            <a:ext cx="124078" cy="208280"/>
          </a:xfrm>
          <a:prstGeom prst="rect">
            <a:avLst/>
          </a:prstGeom>
          <a:noFill/>
          <a:ln>
            <a:noFill/>
          </a:ln>
        </p:spPr>
      </p:pic>
      <p:pic>
        <p:nvPicPr>
          <p:cNvPr id="897" name="Google Shape;897;p74"/>
          <p:cNvPicPr preferRelativeResize="0"/>
          <p:nvPr/>
        </p:nvPicPr>
        <p:blipFill rotWithShape="1">
          <a:blip r:embed="rId6">
            <a:alphaModFix/>
          </a:blip>
          <a:srcRect b="0" l="0" r="0" t="0"/>
          <a:stretch/>
        </p:blipFill>
        <p:spPr>
          <a:xfrm>
            <a:off x="8504415" y="4379214"/>
            <a:ext cx="216420" cy="251460"/>
          </a:xfrm>
          <a:prstGeom prst="rect">
            <a:avLst/>
          </a:prstGeom>
          <a:noFill/>
          <a:ln>
            <a:noFill/>
          </a:ln>
        </p:spPr>
      </p:pic>
      <p:pic>
        <p:nvPicPr>
          <p:cNvPr id="898" name="Google Shape;898;p74"/>
          <p:cNvPicPr preferRelativeResize="0"/>
          <p:nvPr/>
        </p:nvPicPr>
        <p:blipFill rotWithShape="1">
          <a:blip r:embed="rId7">
            <a:alphaModFix/>
          </a:blip>
          <a:srcRect b="0" l="0" r="0" t="0"/>
          <a:stretch/>
        </p:blipFill>
        <p:spPr>
          <a:xfrm>
            <a:off x="8508618" y="5069840"/>
            <a:ext cx="181482" cy="229997"/>
          </a:xfrm>
          <a:prstGeom prst="rect">
            <a:avLst/>
          </a:prstGeom>
          <a:noFill/>
          <a:ln>
            <a:noFill/>
          </a:ln>
        </p:spPr>
      </p:pic>
      <p:pic>
        <p:nvPicPr>
          <p:cNvPr id="899" name="Google Shape;899;p74"/>
          <p:cNvPicPr preferRelativeResize="0"/>
          <p:nvPr/>
        </p:nvPicPr>
        <p:blipFill rotWithShape="1">
          <a:blip r:embed="rId8">
            <a:alphaModFix/>
          </a:blip>
          <a:srcRect b="0" l="0" r="0" t="0"/>
          <a:stretch/>
        </p:blipFill>
        <p:spPr>
          <a:xfrm>
            <a:off x="8812021" y="5085841"/>
            <a:ext cx="171196" cy="215137"/>
          </a:xfrm>
          <a:prstGeom prst="rect">
            <a:avLst/>
          </a:prstGeom>
          <a:noFill/>
          <a:ln>
            <a:noFill/>
          </a:ln>
        </p:spPr>
      </p:pic>
      <p:sp>
        <p:nvSpPr>
          <p:cNvPr id="900" name="Google Shape;900;p74"/>
          <p:cNvSpPr/>
          <p:nvPr/>
        </p:nvSpPr>
        <p:spPr>
          <a:xfrm>
            <a:off x="8570976" y="5832970"/>
            <a:ext cx="275590" cy="22860"/>
          </a:xfrm>
          <a:custGeom>
            <a:rect b="b" l="l" r="r" t="t"/>
            <a:pathLst>
              <a:path extrusionOk="0" h="22860" w="275590">
                <a:moveTo>
                  <a:pt x="241617" y="22542"/>
                </a:moveTo>
                <a:lnTo>
                  <a:pt x="91821" y="22542"/>
                </a:lnTo>
                <a:lnTo>
                  <a:pt x="224663" y="22682"/>
                </a:lnTo>
                <a:lnTo>
                  <a:pt x="232537" y="22682"/>
                </a:lnTo>
                <a:lnTo>
                  <a:pt x="241617" y="22542"/>
                </a:lnTo>
                <a:close/>
              </a:path>
              <a:path extrusionOk="0" h="22860" w="275590">
                <a:moveTo>
                  <a:pt x="261165" y="18364"/>
                </a:moveTo>
                <a:lnTo>
                  <a:pt x="37083" y="18364"/>
                </a:lnTo>
                <a:lnTo>
                  <a:pt x="39497" y="19227"/>
                </a:lnTo>
                <a:lnTo>
                  <a:pt x="38226" y="19227"/>
                </a:lnTo>
                <a:lnTo>
                  <a:pt x="41401" y="21628"/>
                </a:lnTo>
                <a:lnTo>
                  <a:pt x="43942" y="22491"/>
                </a:lnTo>
                <a:lnTo>
                  <a:pt x="53975" y="22529"/>
                </a:lnTo>
                <a:lnTo>
                  <a:pt x="71247" y="22555"/>
                </a:lnTo>
                <a:lnTo>
                  <a:pt x="241617" y="22542"/>
                </a:lnTo>
                <a:lnTo>
                  <a:pt x="260642" y="19227"/>
                </a:lnTo>
                <a:lnTo>
                  <a:pt x="39497" y="19227"/>
                </a:lnTo>
                <a:lnTo>
                  <a:pt x="260646" y="19220"/>
                </a:lnTo>
                <a:lnTo>
                  <a:pt x="261165" y="18364"/>
                </a:lnTo>
                <a:close/>
              </a:path>
              <a:path extrusionOk="0" h="22860" w="275590">
                <a:moveTo>
                  <a:pt x="37083" y="18364"/>
                </a:moveTo>
                <a:lnTo>
                  <a:pt x="38216" y="19220"/>
                </a:lnTo>
                <a:lnTo>
                  <a:pt x="39497" y="19227"/>
                </a:lnTo>
                <a:lnTo>
                  <a:pt x="37083" y="18364"/>
                </a:lnTo>
                <a:close/>
              </a:path>
              <a:path extrusionOk="0" h="22860" w="275590">
                <a:moveTo>
                  <a:pt x="17305" y="13736"/>
                </a:moveTo>
                <a:lnTo>
                  <a:pt x="19050" y="16967"/>
                </a:lnTo>
                <a:lnTo>
                  <a:pt x="22605" y="19151"/>
                </a:lnTo>
                <a:lnTo>
                  <a:pt x="38216" y="19220"/>
                </a:lnTo>
                <a:lnTo>
                  <a:pt x="37083" y="18364"/>
                </a:lnTo>
                <a:lnTo>
                  <a:pt x="261165" y="18364"/>
                </a:lnTo>
                <a:lnTo>
                  <a:pt x="262510" y="16141"/>
                </a:lnTo>
                <a:lnTo>
                  <a:pt x="254126" y="16141"/>
                </a:lnTo>
                <a:lnTo>
                  <a:pt x="255059" y="14859"/>
                </a:lnTo>
                <a:lnTo>
                  <a:pt x="46481" y="14859"/>
                </a:lnTo>
                <a:lnTo>
                  <a:pt x="43942" y="14020"/>
                </a:lnTo>
                <a:lnTo>
                  <a:pt x="45317" y="14017"/>
                </a:lnTo>
                <a:lnTo>
                  <a:pt x="44935" y="13741"/>
                </a:lnTo>
                <a:lnTo>
                  <a:pt x="17305" y="13736"/>
                </a:lnTo>
                <a:close/>
              </a:path>
              <a:path extrusionOk="0" h="22860" w="275590">
                <a:moveTo>
                  <a:pt x="255277" y="14558"/>
                </a:moveTo>
                <a:lnTo>
                  <a:pt x="254126" y="16141"/>
                </a:lnTo>
                <a:lnTo>
                  <a:pt x="257175" y="14668"/>
                </a:lnTo>
                <a:lnTo>
                  <a:pt x="255277" y="14558"/>
                </a:lnTo>
                <a:close/>
              </a:path>
              <a:path extrusionOk="0" h="22860" w="275590">
                <a:moveTo>
                  <a:pt x="262254" y="7480"/>
                </a:moveTo>
                <a:lnTo>
                  <a:pt x="259451" y="8813"/>
                </a:lnTo>
                <a:lnTo>
                  <a:pt x="255277" y="14558"/>
                </a:lnTo>
                <a:lnTo>
                  <a:pt x="257175" y="14668"/>
                </a:lnTo>
                <a:lnTo>
                  <a:pt x="254126" y="16141"/>
                </a:lnTo>
                <a:lnTo>
                  <a:pt x="262510" y="16141"/>
                </a:lnTo>
                <a:lnTo>
                  <a:pt x="263856" y="13919"/>
                </a:lnTo>
                <a:lnTo>
                  <a:pt x="262254" y="13919"/>
                </a:lnTo>
                <a:lnTo>
                  <a:pt x="264795" y="12369"/>
                </a:lnTo>
                <a:lnTo>
                  <a:pt x="269425" y="12369"/>
                </a:lnTo>
                <a:lnTo>
                  <a:pt x="272161" y="8813"/>
                </a:lnTo>
                <a:lnTo>
                  <a:pt x="264922" y="8813"/>
                </a:lnTo>
                <a:lnTo>
                  <a:pt x="265859" y="7741"/>
                </a:lnTo>
                <a:lnTo>
                  <a:pt x="262254" y="7480"/>
                </a:lnTo>
                <a:close/>
              </a:path>
              <a:path extrusionOk="0" h="22860" w="275590">
                <a:moveTo>
                  <a:pt x="45317" y="14017"/>
                </a:moveTo>
                <a:lnTo>
                  <a:pt x="43942" y="14020"/>
                </a:lnTo>
                <a:lnTo>
                  <a:pt x="46481" y="14859"/>
                </a:lnTo>
                <a:lnTo>
                  <a:pt x="45317" y="14017"/>
                </a:lnTo>
                <a:close/>
              </a:path>
              <a:path extrusionOk="0" h="22860" w="275590">
                <a:moveTo>
                  <a:pt x="232537" y="13843"/>
                </a:moveTo>
                <a:lnTo>
                  <a:pt x="149732" y="13944"/>
                </a:lnTo>
                <a:lnTo>
                  <a:pt x="45317" y="14017"/>
                </a:lnTo>
                <a:lnTo>
                  <a:pt x="46481" y="14859"/>
                </a:lnTo>
                <a:lnTo>
                  <a:pt x="255059" y="14859"/>
                </a:lnTo>
                <a:lnTo>
                  <a:pt x="255277" y="14558"/>
                </a:lnTo>
                <a:lnTo>
                  <a:pt x="245618" y="14058"/>
                </a:lnTo>
                <a:lnTo>
                  <a:pt x="232537" y="13843"/>
                </a:lnTo>
                <a:close/>
              </a:path>
              <a:path extrusionOk="0" h="22860" w="275590">
                <a:moveTo>
                  <a:pt x="84200" y="13970"/>
                </a:moveTo>
                <a:lnTo>
                  <a:pt x="59308" y="13982"/>
                </a:lnTo>
                <a:lnTo>
                  <a:pt x="91821" y="13982"/>
                </a:lnTo>
                <a:lnTo>
                  <a:pt x="84200" y="13970"/>
                </a:lnTo>
                <a:close/>
              </a:path>
              <a:path extrusionOk="0" h="22860" w="275590">
                <a:moveTo>
                  <a:pt x="264795" y="12369"/>
                </a:moveTo>
                <a:lnTo>
                  <a:pt x="262254" y="13919"/>
                </a:lnTo>
                <a:lnTo>
                  <a:pt x="263930" y="13797"/>
                </a:lnTo>
                <a:lnTo>
                  <a:pt x="264795" y="12369"/>
                </a:lnTo>
                <a:close/>
              </a:path>
              <a:path extrusionOk="0" h="22860" w="275590">
                <a:moveTo>
                  <a:pt x="263930" y="13797"/>
                </a:moveTo>
                <a:lnTo>
                  <a:pt x="262254" y="13919"/>
                </a:lnTo>
                <a:lnTo>
                  <a:pt x="263856" y="13919"/>
                </a:lnTo>
                <a:close/>
              </a:path>
              <a:path extrusionOk="0" h="22860" w="275590">
                <a:moveTo>
                  <a:pt x="269425" y="12369"/>
                </a:moveTo>
                <a:lnTo>
                  <a:pt x="264795" y="12369"/>
                </a:lnTo>
                <a:lnTo>
                  <a:pt x="263930" y="13797"/>
                </a:lnTo>
                <a:lnTo>
                  <a:pt x="267334" y="13550"/>
                </a:lnTo>
                <a:lnTo>
                  <a:pt x="269367" y="12446"/>
                </a:lnTo>
                <a:close/>
              </a:path>
              <a:path extrusionOk="0" h="22860" w="275590">
                <a:moveTo>
                  <a:pt x="5079" y="0"/>
                </a:moveTo>
                <a:lnTo>
                  <a:pt x="2031" y="2209"/>
                </a:lnTo>
                <a:lnTo>
                  <a:pt x="889" y="6032"/>
                </a:lnTo>
                <a:lnTo>
                  <a:pt x="714" y="6564"/>
                </a:lnTo>
                <a:lnTo>
                  <a:pt x="0" y="9969"/>
                </a:lnTo>
                <a:lnTo>
                  <a:pt x="253" y="11252"/>
                </a:lnTo>
                <a:lnTo>
                  <a:pt x="1212" y="12446"/>
                </a:lnTo>
                <a:lnTo>
                  <a:pt x="1904" y="13208"/>
                </a:lnTo>
                <a:lnTo>
                  <a:pt x="3048" y="13766"/>
                </a:lnTo>
                <a:lnTo>
                  <a:pt x="17301" y="13728"/>
                </a:lnTo>
                <a:lnTo>
                  <a:pt x="16128" y="11557"/>
                </a:lnTo>
                <a:lnTo>
                  <a:pt x="23740" y="11557"/>
                </a:lnTo>
                <a:lnTo>
                  <a:pt x="22605" y="10883"/>
                </a:lnTo>
                <a:lnTo>
                  <a:pt x="25106" y="10883"/>
                </a:lnTo>
                <a:lnTo>
                  <a:pt x="23952" y="8750"/>
                </a:lnTo>
                <a:lnTo>
                  <a:pt x="8381" y="8750"/>
                </a:lnTo>
                <a:lnTo>
                  <a:pt x="5310" y="6273"/>
                </a:lnTo>
                <a:lnTo>
                  <a:pt x="5079" y="6273"/>
                </a:lnTo>
                <a:lnTo>
                  <a:pt x="4318" y="5473"/>
                </a:lnTo>
                <a:lnTo>
                  <a:pt x="5907" y="5473"/>
                </a:lnTo>
                <a:lnTo>
                  <a:pt x="8127" y="3327"/>
                </a:lnTo>
                <a:lnTo>
                  <a:pt x="8508" y="3327"/>
                </a:lnTo>
                <a:lnTo>
                  <a:pt x="8508" y="1422"/>
                </a:lnTo>
                <a:lnTo>
                  <a:pt x="7112" y="25"/>
                </a:lnTo>
                <a:lnTo>
                  <a:pt x="5079" y="0"/>
                </a:lnTo>
                <a:close/>
              </a:path>
              <a:path extrusionOk="0" h="22860" w="275590">
                <a:moveTo>
                  <a:pt x="16128" y="11557"/>
                </a:moveTo>
                <a:lnTo>
                  <a:pt x="17305" y="13736"/>
                </a:lnTo>
                <a:lnTo>
                  <a:pt x="19812" y="13741"/>
                </a:lnTo>
                <a:lnTo>
                  <a:pt x="16128" y="11557"/>
                </a:lnTo>
                <a:close/>
              </a:path>
              <a:path extrusionOk="0" h="22860" w="275590">
                <a:moveTo>
                  <a:pt x="23740" y="11557"/>
                </a:moveTo>
                <a:lnTo>
                  <a:pt x="16128" y="11557"/>
                </a:lnTo>
                <a:lnTo>
                  <a:pt x="19812" y="13741"/>
                </a:lnTo>
                <a:lnTo>
                  <a:pt x="44935" y="13741"/>
                </a:lnTo>
                <a:lnTo>
                  <a:pt x="44004" y="13068"/>
                </a:lnTo>
                <a:lnTo>
                  <a:pt x="26289" y="13068"/>
                </a:lnTo>
                <a:lnTo>
                  <a:pt x="23740" y="11557"/>
                </a:lnTo>
                <a:close/>
              </a:path>
              <a:path extrusionOk="0" h="22860" w="275590">
                <a:moveTo>
                  <a:pt x="17301" y="13728"/>
                </a:moveTo>
                <a:lnTo>
                  <a:pt x="13334" y="13728"/>
                </a:lnTo>
                <a:lnTo>
                  <a:pt x="17305" y="13736"/>
                </a:lnTo>
                <a:close/>
              </a:path>
              <a:path extrusionOk="0" h="22860" w="275590">
                <a:moveTo>
                  <a:pt x="25106" y="10883"/>
                </a:moveTo>
                <a:lnTo>
                  <a:pt x="22605" y="10883"/>
                </a:lnTo>
                <a:lnTo>
                  <a:pt x="26289" y="13068"/>
                </a:lnTo>
                <a:lnTo>
                  <a:pt x="25106" y="10883"/>
                </a:lnTo>
                <a:close/>
              </a:path>
              <a:path extrusionOk="0" h="22860" w="275590">
                <a:moveTo>
                  <a:pt x="39497" y="10820"/>
                </a:moveTo>
                <a:lnTo>
                  <a:pt x="26543" y="10883"/>
                </a:lnTo>
                <a:lnTo>
                  <a:pt x="25106" y="10883"/>
                </a:lnTo>
                <a:lnTo>
                  <a:pt x="26289" y="13068"/>
                </a:lnTo>
                <a:lnTo>
                  <a:pt x="44004" y="13068"/>
                </a:lnTo>
                <a:lnTo>
                  <a:pt x="42037" y="11645"/>
                </a:lnTo>
                <a:lnTo>
                  <a:pt x="39497" y="10820"/>
                </a:lnTo>
                <a:close/>
              </a:path>
              <a:path extrusionOk="0" h="22860" w="275590">
                <a:moveTo>
                  <a:pt x="265859" y="7741"/>
                </a:moveTo>
                <a:lnTo>
                  <a:pt x="264922" y="8813"/>
                </a:lnTo>
                <a:lnTo>
                  <a:pt x="267334" y="7848"/>
                </a:lnTo>
                <a:lnTo>
                  <a:pt x="265859" y="7741"/>
                </a:lnTo>
                <a:close/>
              </a:path>
              <a:path extrusionOk="0" h="22860" w="275590">
                <a:moveTo>
                  <a:pt x="272669" y="1663"/>
                </a:moveTo>
                <a:lnTo>
                  <a:pt x="271145" y="1790"/>
                </a:lnTo>
                <a:lnTo>
                  <a:pt x="270128" y="2857"/>
                </a:lnTo>
                <a:lnTo>
                  <a:pt x="265859" y="7741"/>
                </a:lnTo>
                <a:lnTo>
                  <a:pt x="267334" y="7848"/>
                </a:lnTo>
                <a:lnTo>
                  <a:pt x="264922" y="8813"/>
                </a:lnTo>
                <a:lnTo>
                  <a:pt x="272161" y="8813"/>
                </a:lnTo>
                <a:lnTo>
                  <a:pt x="275081" y="5054"/>
                </a:lnTo>
                <a:lnTo>
                  <a:pt x="274954" y="3454"/>
                </a:lnTo>
                <a:lnTo>
                  <a:pt x="272669" y="1663"/>
                </a:lnTo>
                <a:close/>
              </a:path>
              <a:path extrusionOk="0" h="22860" w="275590">
                <a:moveTo>
                  <a:pt x="7888" y="5484"/>
                </a:moveTo>
                <a:lnTo>
                  <a:pt x="7112" y="6261"/>
                </a:lnTo>
                <a:lnTo>
                  <a:pt x="5308" y="6272"/>
                </a:lnTo>
                <a:lnTo>
                  <a:pt x="8381" y="8750"/>
                </a:lnTo>
                <a:lnTo>
                  <a:pt x="8079" y="7315"/>
                </a:lnTo>
                <a:lnTo>
                  <a:pt x="7874" y="7315"/>
                </a:lnTo>
                <a:lnTo>
                  <a:pt x="7936" y="6337"/>
                </a:lnTo>
                <a:lnTo>
                  <a:pt x="7888" y="5484"/>
                </a:lnTo>
                <a:close/>
              </a:path>
              <a:path extrusionOk="0" h="22860" w="275590">
                <a:moveTo>
                  <a:pt x="7990" y="5484"/>
                </a:moveTo>
                <a:lnTo>
                  <a:pt x="7921" y="6564"/>
                </a:lnTo>
                <a:lnTo>
                  <a:pt x="8381" y="8750"/>
                </a:lnTo>
                <a:lnTo>
                  <a:pt x="23952" y="8750"/>
                </a:lnTo>
                <a:lnTo>
                  <a:pt x="23368" y="7670"/>
                </a:lnTo>
                <a:lnTo>
                  <a:pt x="19832" y="5511"/>
                </a:lnTo>
                <a:lnTo>
                  <a:pt x="7990" y="5484"/>
                </a:lnTo>
                <a:close/>
              </a:path>
              <a:path extrusionOk="0" h="22860" w="275590">
                <a:moveTo>
                  <a:pt x="7921" y="6564"/>
                </a:moveTo>
                <a:lnTo>
                  <a:pt x="7874" y="7315"/>
                </a:lnTo>
                <a:lnTo>
                  <a:pt x="8079" y="7315"/>
                </a:lnTo>
                <a:lnTo>
                  <a:pt x="7921" y="6564"/>
                </a:lnTo>
                <a:close/>
              </a:path>
              <a:path extrusionOk="0" h="22860" w="275590">
                <a:moveTo>
                  <a:pt x="7936" y="6337"/>
                </a:moveTo>
                <a:lnTo>
                  <a:pt x="7921" y="6564"/>
                </a:lnTo>
                <a:lnTo>
                  <a:pt x="7936" y="6337"/>
                </a:lnTo>
                <a:close/>
              </a:path>
              <a:path extrusionOk="0" h="22860" w="275590">
                <a:moveTo>
                  <a:pt x="5184" y="6172"/>
                </a:moveTo>
                <a:close/>
              </a:path>
              <a:path extrusionOk="0" h="22860" w="275590">
                <a:moveTo>
                  <a:pt x="5308" y="6272"/>
                </a:moveTo>
                <a:lnTo>
                  <a:pt x="5079" y="6273"/>
                </a:lnTo>
                <a:lnTo>
                  <a:pt x="5310" y="6273"/>
                </a:lnTo>
                <a:close/>
              </a:path>
              <a:path extrusionOk="0" h="22860" w="275590">
                <a:moveTo>
                  <a:pt x="5902" y="5478"/>
                </a:moveTo>
                <a:lnTo>
                  <a:pt x="5329" y="6032"/>
                </a:lnTo>
                <a:lnTo>
                  <a:pt x="5308" y="6272"/>
                </a:lnTo>
                <a:lnTo>
                  <a:pt x="7112" y="6261"/>
                </a:lnTo>
                <a:lnTo>
                  <a:pt x="7888" y="5484"/>
                </a:lnTo>
                <a:lnTo>
                  <a:pt x="5902" y="5478"/>
                </a:lnTo>
                <a:close/>
              </a:path>
              <a:path extrusionOk="0" h="22860" w="275590">
                <a:moveTo>
                  <a:pt x="4318" y="5473"/>
                </a:moveTo>
                <a:lnTo>
                  <a:pt x="5185" y="6172"/>
                </a:lnTo>
                <a:lnTo>
                  <a:pt x="5902" y="5478"/>
                </a:lnTo>
                <a:lnTo>
                  <a:pt x="4318" y="5473"/>
                </a:lnTo>
                <a:close/>
              </a:path>
              <a:path extrusionOk="0" h="22860" w="275590">
                <a:moveTo>
                  <a:pt x="19812" y="5499"/>
                </a:moveTo>
                <a:lnTo>
                  <a:pt x="17272" y="5511"/>
                </a:lnTo>
                <a:lnTo>
                  <a:pt x="19832" y="5511"/>
                </a:lnTo>
                <a:close/>
              </a:path>
              <a:path extrusionOk="0" h="22860" w="275590">
                <a:moveTo>
                  <a:pt x="8127" y="3327"/>
                </a:moveTo>
                <a:lnTo>
                  <a:pt x="5902" y="5478"/>
                </a:lnTo>
                <a:lnTo>
                  <a:pt x="7888" y="5484"/>
                </a:lnTo>
                <a:lnTo>
                  <a:pt x="8127" y="3327"/>
                </a:lnTo>
                <a:close/>
              </a:path>
              <a:path extrusionOk="0" h="22860" w="275590">
                <a:moveTo>
                  <a:pt x="8508" y="3327"/>
                </a:moveTo>
                <a:lnTo>
                  <a:pt x="8127" y="3327"/>
                </a:lnTo>
                <a:lnTo>
                  <a:pt x="7997" y="5375"/>
                </a:lnTo>
                <a:lnTo>
                  <a:pt x="8508" y="4864"/>
                </a:lnTo>
                <a:lnTo>
                  <a:pt x="8508" y="3327"/>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pic>
        <p:nvPicPr>
          <p:cNvPr id="905" name="Google Shape;905;p75"/>
          <p:cNvPicPr preferRelativeResize="0"/>
          <p:nvPr/>
        </p:nvPicPr>
        <p:blipFill rotWithShape="1">
          <a:blip r:embed="rId3">
            <a:alphaModFix/>
          </a:blip>
          <a:srcRect b="0" l="0" r="0" t="0"/>
          <a:stretch/>
        </p:blipFill>
        <p:spPr>
          <a:xfrm>
            <a:off x="56388" y="591312"/>
            <a:ext cx="5373624" cy="5193792"/>
          </a:xfrm>
          <a:prstGeom prst="rect">
            <a:avLst/>
          </a:prstGeom>
          <a:noFill/>
          <a:ln>
            <a:noFill/>
          </a:ln>
        </p:spPr>
      </p:pic>
      <p:sp>
        <p:nvSpPr>
          <p:cNvPr id="906" name="Google Shape;906;p75"/>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7" name="Google Shape;907;p75"/>
          <p:cNvGrpSpPr/>
          <p:nvPr/>
        </p:nvGrpSpPr>
        <p:grpSpPr>
          <a:xfrm>
            <a:off x="6290309" y="438427"/>
            <a:ext cx="4981574" cy="5239742"/>
            <a:chOff x="6290309" y="438427"/>
            <a:chExt cx="4981574" cy="5239742"/>
          </a:xfrm>
        </p:grpSpPr>
        <p:pic>
          <p:nvPicPr>
            <p:cNvPr id="908" name="Google Shape;908;p75"/>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09" name="Google Shape;909;p75"/>
            <p:cNvPicPr preferRelativeResize="0"/>
            <p:nvPr/>
          </p:nvPicPr>
          <p:blipFill rotWithShape="1">
            <a:blip r:embed="rId5">
              <a:alphaModFix/>
            </a:blip>
            <a:srcRect b="0" l="0" r="0" t="0"/>
            <a:stretch/>
          </p:blipFill>
          <p:spPr>
            <a:xfrm>
              <a:off x="6738746" y="4085971"/>
              <a:ext cx="2183637" cy="1264412"/>
            </a:xfrm>
            <a:prstGeom prst="rect">
              <a:avLst/>
            </a:prstGeom>
            <a:noFill/>
            <a:ln>
              <a:noFill/>
            </a:ln>
          </p:spPr>
        </p:pic>
        <p:pic>
          <p:nvPicPr>
            <p:cNvPr id="910" name="Google Shape;910;p75"/>
            <p:cNvPicPr preferRelativeResize="0"/>
            <p:nvPr/>
          </p:nvPicPr>
          <p:blipFill rotWithShape="1">
            <a:blip r:embed="rId6">
              <a:alphaModFix/>
            </a:blip>
            <a:srcRect b="0" l="0" r="0" t="0"/>
            <a:stretch/>
          </p:blipFill>
          <p:spPr>
            <a:xfrm>
              <a:off x="9228139" y="4045584"/>
              <a:ext cx="1600642" cy="1238377"/>
            </a:xfrm>
            <a:prstGeom prst="rect">
              <a:avLst/>
            </a:prstGeom>
            <a:noFill/>
            <a:ln>
              <a:noFill/>
            </a:ln>
          </p:spPr>
        </p:pic>
        <p:pic>
          <p:nvPicPr>
            <p:cNvPr id="911" name="Google Shape;911;p75"/>
            <p:cNvPicPr preferRelativeResize="0"/>
            <p:nvPr/>
          </p:nvPicPr>
          <p:blipFill rotWithShape="1">
            <a:blip r:embed="rId7">
              <a:alphaModFix/>
            </a:blip>
            <a:srcRect b="0" l="0" r="0" t="0"/>
            <a:stretch/>
          </p:blipFill>
          <p:spPr>
            <a:xfrm>
              <a:off x="6458584" y="2531871"/>
              <a:ext cx="228218" cy="1198626"/>
            </a:xfrm>
            <a:prstGeom prst="rect">
              <a:avLst/>
            </a:prstGeom>
            <a:noFill/>
            <a:ln>
              <a:noFill/>
            </a:ln>
          </p:spPr>
        </p:pic>
        <p:pic>
          <p:nvPicPr>
            <p:cNvPr id="912" name="Google Shape;912;p75"/>
            <p:cNvPicPr preferRelativeResize="0"/>
            <p:nvPr/>
          </p:nvPicPr>
          <p:blipFill rotWithShape="1">
            <a:blip r:embed="rId8">
              <a:alphaModFix/>
            </a:blip>
            <a:srcRect b="0" l="0" r="0" t="0"/>
            <a:stretch/>
          </p:blipFill>
          <p:spPr>
            <a:xfrm>
              <a:off x="6808596" y="2443606"/>
              <a:ext cx="1953259" cy="1474596"/>
            </a:xfrm>
            <a:prstGeom prst="rect">
              <a:avLst/>
            </a:prstGeom>
            <a:noFill/>
            <a:ln>
              <a:noFill/>
            </a:ln>
          </p:spPr>
        </p:pic>
        <p:pic>
          <p:nvPicPr>
            <p:cNvPr id="913" name="Google Shape;913;p75"/>
            <p:cNvPicPr preferRelativeResize="0"/>
            <p:nvPr/>
          </p:nvPicPr>
          <p:blipFill rotWithShape="1">
            <a:blip r:embed="rId9">
              <a:alphaModFix/>
            </a:blip>
            <a:srcRect b="0" l="0" r="0" t="0"/>
            <a:stretch/>
          </p:blipFill>
          <p:spPr>
            <a:xfrm>
              <a:off x="9007093" y="2489327"/>
              <a:ext cx="1993264" cy="1101598"/>
            </a:xfrm>
            <a:prstGeom prst="rect">
              <a:avLst/>
            </a:prstGeom>
            <a:noFill/>
            <a:ln>
              <a:noFill/>
            </a:ln>
          </p:spPr>
        </p:pic>
        <p:pic>
          <p:nvPicPr>
            <p:cNvPr id="914" name="Google Shape;914;p75"/>
            <p:cNvPicPr preferRelativeResize="0"/>
            <p:nvPr/>
          </p:nvPicPr>
          <p:blipFill rotWithShape="1">
            <a:blip r:embed="rId10">
              <a:alphaModFix/>
            </a:blip>
            <a:srcRect b="0" l="0" r="0" t="0"/>
            <a:stretch/>
          </p:blipFill>
          <p:spPr>
            <a:xfrm>
              <a:off x="6952487" y="811148"/>
              <a:ext cx="1508886" cy="1154176"/>
            </a:xfrm>
            <a:prstGeom prst="rect">
              <a:avLst/>
            </a:prstGeom>
            <a:noFill/>
            <a:ln>
              <a:noFill/>
            </a:ln>
          </p:spPr>
        </p:pic>
        <p:pic>
          <p:nvPicPr>
            <p:cNvPr id="915" name="Google Shape;915;p75"/>
            <p:cNvPicPr preferRelativeResize="0"/>
            <p:nvPr/>
          </p:nvPicPr>
          <p:blipFill rotWithShape="1">
            <a:blip r:embed="rId11">
              <a:alphaModFix/>
            </a:blip>
            <a:srcRect b="0" l="0" r="0" t="0"/>
            <a:stretch/>
          </p:blipFill>
          <p:spPr>
            <a:xfrm>
              <a:off x="8874251" y="975868"/>
              <a:ext cx="316865" cy="915669"/>
            </a:xfrm>
            <a:prstGeom prst="rect">
              <a:avLst/>
            </a:prstGeom>
            <a:noFill/>
            <a:ln>
              <a:noFill/>
            </a:ln>
          </p:spPr>
        </p:pic>
        <p:pic>
          <p:nvPicPr>
            <p:cNvPr id="916" name="Google Shape;916;p75"/>
            <p:cNvPicPr preferRelativeResize="0"/>
            <p:nvPr/>
          </p:nvPicPr>
          <p:blipFill rotWithShape="1">
            <a:blip r:embed="rId12">
              <a:alphaModFix/>
            </a:blip>
            <a:srcRect b="0" l="0" r="0" t="0"/>
            <a:stretch/>
          </p:blipFill>
          <p:spPr>
            <a:xfrm>
              <a:off x="9441306" y="852550"/>
              <a:ext cx="1196340" cy="102616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pic>
        <p:nvPicPr>
          <p:cNvPr id="921" name="Google Shape;921;p76"/>
          <p:cNvPicPr preferRelativeResize="0"/>
          <p:nvPr/>
        </p:nvPicPr>
        <p:blipFill rotWithShape="1">
          <a:blip r:embed="rId3">
            <a:alphaModFix/>
          </a:blip>
          <a:srcRect b="0" l="0" r="0" t="0"/>
          <a:stretch/>
        </p:blipFill>
        <p:spPr>
          <a:xfrm>
            <a:off x="0" y="464819"/>
            <a:ext cx="5430011" cy="5852160"/>
          </a:xfrm>
          <a:prstGeom prst="rect">
            <a:avLst/>
          </a:prstGeom>
          <a:noFill/>
          <a:ln>
            <a:noFill/>
          </a:ln>
        </p:spPr>
      </p:pic>
      <p:sp>
        <p:nvSpPr>
          <p:cNvPr id="922" name="Google Shape;922;p76"/>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23" name="Google Shape;923;p76"/>
          <p:cNvGrpSpPr/>
          <p:nvPr/>
        </p:nvGrpSpPr>
        <p:grpSpPr>
          <a:xfrm>
            <a:off x="6162040" y="438427"/>
            <a:ext cx="5109844" cy="5581130"/>
            <a:chOff x="6162040" y="438427"/>
            <a:chExt cx="5109844" cy="5581130"/>
          </a:xfrm>
        </p:grpSpPr>
        <p:pic>
          <p:nvPicPr>
            <p:cNvPr id="924" name="Google Shape;924;p76"/>
            <p:cNvPicPr preferRelativeResize="0"/>
            <p:nvPr/>
          </p:nvPicPr>
          <p:blipFill rotWithShape="1">
            <a:blip r:embed="rId4">
              <a:alphaModFix/>
            </a:blip>
            <a:srcRect b="0" l="0" r="0" t="0"/>
            <a:stretch/>
          </p:blipFill>
          <p:spPr>
            <a:xfrm>
              <a:off x="6290310" y="438427"/>
              <a:ext cx="4981574" cy="5239742"/>
            </a:xfrm>
            <a:prstGeom prst="rect">
              <a:avLst/>
            </a:prstGeom>
            <a:noFill/>
            <a:ln>
              <a:noFill/>
            </a:ln>
          </p:spPr>
        </p:pic>
        <p:pic>
          <p:nvPicPr>
            <p:cNvPr id="925" name="Google Shape;925;p76"/>
            <p:cNvPicPr preferRelativeResize="0"/>
            <p:nvPr/>
          </p:nvPicPr>
          <p:blipFill rotWithShape="1">
            <a:blip r:embed="rId5">
              <a:alphaModFix/>
            </a:blip>
            <a:srcRect b="0" l="0" r="0" t="0"/>
            <a:stretch/>
          </p:blipFill>
          <p:spPr>
            <a:xfrm>
              <a:off x="6162040" y="3790441"/>
              <a:ext cx="2313813" cy="1246758"/>
            </a:xfrm>
            <a:prstGeom prst="rect">
              <a:avLst/>
            </a:prstGeom>
            <a:noFill/>
            <a:ln>
              <a:noFill/>
            </a:ln>
          </p:spPr>
        </p:pic>
        <p:pic>
          <p:nvPicPr>
            <p:cNvPr id="926" name="Google Shape;926;p76"/>
            <p:cNvPicPr preferRelativeResize="0"/>
            <p:nvPr/>
          </p:nvPicPr>
          <p:blipFill rotWithShape="1">
            <a:blip r:embed="rId6">
              <a:alphaModFix/>
            </a:blip>
            <a:srcRect b="0" l="0" r="0" t="0"/>
            <a:stretch/>
          </p:blipFill>
          <p:spPr>
            <a:xfrm>
              <a:off x="8421751" y="3672586"/>
              <a:ext cx="2511298" cy="2163483"/>
            </a:xfrm>
            <a:prstGeom prst="rect">
              <a:avLst/>
            </a:prstGeom>
            <a:noFill/>
            <a:ln>
              <a:noFill/>
            </a:ln>
          </p:spPr>
        </p:pic>
        <p:pic>
          <p:nvPicPr>
            <p:cNvPr id="927" name="Google Shape;927;p76"/>
            <p:cNvPicPr preferRelativeResize="0"/>
            <p:nvPr/>
          </p:nvPicPr>
          <p:blipFill rotWithShape="1">
            <a:blip r:embed="rId7">
              <a:alphaModFix/>
            </a:blip>
            <a:srcRect b="0" l="0" r="0" t="0"/>
            <a:stretch/>
          </p:blipFill>
          <p:spPr>
            <a:xfrm>
              <a:off x="6439535" y="5768098"/>
              <a:ext cx="187960" cy="251459"/>
            </a:xfrm>
            <a:prstGeom prst="rect">
              <a:avLst/>
            </a:prstGeom>
            <a:noFill/>
            <a:ln>
              <a:noFill/>
            </a:ln>
          </p:spPr>
        </p:pic>
        <p:sp>
          <p:nvSpPr>
            <p:cNvPr id="928" name="Google Shape;928;p76"/>
            <p:cNvSpPr/>
            <p:nvPr/>
          </p:nvSpPr>
          <p:spPr>
            <a:xfrm>
              <a:off x="6712966" y="5913361"/>
              <a:ext cx="177165" cy="83820"/>
            </a:xfrm>
            <a:custGeom>
              <a:rect b="b" l="l" r="r" t="t"/>
              <a:pathLst>
                <a:path extrusionOk="0" h="83820" w="177165">
                  <a:moveTo>
                    <a:pt x="127635" y="4318"/>
                  </a:moveTo>
                  <a:lnTo>
                    <a:pt x="123317" y="4305"/>
                  </a:lnTo>
                  <a:lnTo>
                    <a:pt x="113538" y="4318"/>
                  </a:lnTo>
                  <a:lnTo>
                    <a:pt x="127635" y="4318"/>
                  </a:lnTo>
                  <a:close/>
                </a:path>
                <a:path extrusionOk="0" h="83820" w="177165">
                  <a:moveTo>
                    <a:pt x="157099" y="4305"/>
                  </a:moveTo>
                  <a:lnTo>
                    <a:pt x="142113" y="0"/>
                  </a:lnTo>
                  <a:lnTo>
                    <a:pt x="135509" y="0"/>
                  </a:lnTo>
                  <a:lnTo>
                    <a:pt x="131064" y="1854"/>
                  </a:lnTo>
                  <a:lnTo>
                    <a:pt x="128587" y="4318"/>
                  </a:lnTo>
                  <a:lnTo>
                    <a:pt x="34036" y="4394"/>
                  </a:lnTo>
                  <a:lnTo>
                    <a:pt x="12700" y="4673"/>
                  </a:lnTo>
                  <a:lnTo>
                    <a:pt x="10236" y="4775"/>
                  </a:lnTo>
                  <a:lnTo>
                    <a:pt x="9652" y="4038"/>
                  </a:lnTo>
                  <a:lnTo>
                    <a:pt x="9652" y="11531"/>
                  </a:lnTo>
                  <a:lnTo>
                    <a:pt x="7594" y="11823"/>
                  </a:lnTo>
                  <a:lnTo>
                    <a:pt x="5232" y="12661"/>
                  </a:lnTo>
                  <a:lnTo>
                    <a:pt x="7454" y="11861"/>
                  </a:lnTo>
                  <a:lnTo>
                    <a:pt x="7594" y="11823"/>
                  </a:lnTo>
                  <a:lnTo>
                    <a:pt x="8623" y="11671"/>
                  </a:lnTo>
                  <a:lnTo>
                    <a:pt x="9652" y="11531"/>
                  </a:lnTo>
                  <a:lnTo>
                    <a:pt x="9652" y="4038"/>
                  </a:lnTo>
                  <a:lnTo>
                    <a:pt x="8775" y="3924"/>
                  </a:lnTo>
                  <a:lnTo>
                    <a:pt x="8636" y="3657"/>
                  </a:lnTo>
                  <a:lnTo>
                    <a:pt x="7975" y="3441"/>
                  </a:lnTo>
                  <a:lnTo>
                    <a:pt x="7975" y="3810"/>
                  </a:lnTo>
                  <a:lnTo>
                    <a:pt x="7581" y="3746"/>
                  </a:lnTo>
                  <a:lnTo>
                    <a:pt x="7975" y="3810"/>
                  </a:lnTo>
                  <a:lnTo>
                    <a:pt x="7975" y="3441"/>
                  </a:lnTo>
                  <a:lnTo>
                    <a:pt x="6223" y="2844"/>
                  </a:lnTo>
                  <a:lnTo>
                    <a:pt x="5689" y="3098"/>
                  </a:lnTo>
                  <a:lnTo>
                    <a:pt x="3924" y="3924"/>
                  </a:lnTo>
                  <a:lnTo>
                    <a:pt x="4470" y="3657"/>
                  </a:lnTo>
                  <a:lnTo>
                    <a:pt x="5689" y="3098"/>
                  </a:lnTo>
                  <a:lnTo>
                    <a:pt x="5334" y="2959"/>
                  </a:lnTo>
                  <a:lnTo>
                    <a:pt x="3175" y="3822"/>
                  </a:lnTo>
                  <a:lnTo>
                    <a:pt x="2819" y="4457"/>
                  </a:lnTo>
                  <a:lnTo>
                    <a:pt x="2032" y="4851"/>
                  </a:lnTo>
                  <a:lnTo>
                    <a:pt x="1016" y="7302"/>
                  </a:lnTo>
                  <a:lnTo>
                    <a:pt x="1104" y="7531"/>
                  </a:lnTo>
                  <a:lnTo>
                    <a:pt x="889" y="7899"/>
                  </a:lnTo>
                  <a:lnTo>
                    <a:pt x="0" y="9652"/>
                  </a:lnTo>
                  <a:lnTo>
                    <a:pt x="114" y="11976"/>
                  </a:lnTo>
                  <a:lnTo>
                    <a:pt x="1016" y="13500"/>
                  </a:lnTo>
                  <a:lnTo>
                    <a:pt x="1905" y="15227"/>
                  </a:lnTo>
                  <a:lnTo>
                    <a:pt x="55245" y="16979"/>
                  </a:lnTo>
                  <a:lnTo>
                    <a:pt x="115277" y="17018"/>
                  </a:lnTo>
                  <a:lnTo>
                    <a:pt x="118237" y="17018"/>
                  </a:lnTo>
                  <a:lnTo>
                    <a:pt x="121742" y="17018"/>
                  </a:lnTo>
                  <a:lnTo>
                    <a:pt x="131191" y="17018"/>
                  </a:lnTo>
                  <a:lnTo>
                    <a:pt x="135763" y="15151"/>
                  </a:lnTo>
                  <a:lnTo>
                    <a:pt x="138214" y="12687"/>
                  </a:lnTo>
                  <a:lnTo>
                    <a:pt x="154647" y="10820"/>
                  </a:lnTo>
                  <a:lnTo>
                    <a:pt x="155829" y="10248"/>
                  </a:lnTo>
                  <a:lnTo>
                    <a:pt x="157099" y="8394"/>
                  </a:lnTo>
                  <a:lnTo>
                    <a:pt x="157099" y="6159"/>
                  </a:lnTo>
                  <a:lnTo>
                    <a:pt x="157099" y="4305"/>
                  </a:lnTo>
                  <a:close/>
                </a:path>
                <a:path extrusionOk="0" h="83820" w="177165">
                  <a:moveTo>
                    <a:pt x="177038" y="62280"/>
                  </a:moveTo>
                  <a:lnTo>
                    <a:pt x="176707" y="60388"/>
                  </a:lnTo>
                  <a:lnTo>
                    <a:pt x="176606" y="59804"/>
                  </a:lnTo>
                  <a:lnTo>
                    <a:pt x="176491" y="59309"/>
                  </a:lnTo>
                  <a:lnTo>
                    <a:pt x="175260" y="58267"/>
                  </a:lnTo>
                  <a:lnTo>
                    <a:pt x="170053" y="58305"/>
                  </a:lnTo>
                  <a:lnTo>
                    <a:pt x="169545" y="58343"/>
                  </a:lnTo>
                  <a:lnTo>
                    <a:pt x="165100" y="58966"/>
                  </a:lnTo>
                  <a:lnTo>
                    <a:pt x="164973" y="59004"/>
                  </a:lnTo>
                  <a:lnTo>
                    <a:pt x="161721" y="59626"/>
                  </a:lnTo>
                  <a:lnTo>
                    <a:pt x="159131" y="59232"/>
                  </a:lnTo>
                  <a:lnTo>
                    <a:pt x="156972" y="59309"/>
                  </a:lnTo>
                  <a:lnTo>
                    <a:pt x="153123" y="60172"/>
                  </a:lnTo>
                  <a:lnTo>
                    <a:pt x="150876" y="59969"/>
                  </a:lnTo>
                  <a:lnTo>
                    <a:pt x="150749" y="59944"/>
                  </a:lnTo>
                  <a:lnTo>
                    <a:pt x="147193" y="59728"/>
                  </a:lnTo>
                  <a:lnTo>
                    <a:pt x="142240" y="61391"/>
                  </a:lnTo>
                  <a:lnTo>
                    <a:pt x="139534" y="63817"/>
                  </a:lnTo>
                  <a:lnTo>
                    <a:pt x="134620" y="63677"/>
                  </a:lnTo>
                  <a:lnTo>
                    <a:pt x="115316" y="63550"/>
                  </a:lnTo>
                  <a:lnTo>
                    <a:pt x="113157" y="64643"/>
                  </a:lnTo>
                  <a:lnTo>
                    <a:pt x="109982" y="68948"/>
                  </a:lnTo>
                  <a:lnTo>
                    <a:pt x="107823" y="71894"/>
                  </a:lnTo>
                  <a:lnTo>
                    <a:pt x="109969" y="68948"/>
                  </a:lnTo>
                  <a:lnTo>
                    <a:pt x="108585" y="68935"/>
                  </a:lnTo>
                  <a:lnTo>
                    <a:pt x="96393" y="68948"/>
                  </a:lnTo>
                  <a:lnTo>
                    <a:pt x="88773" y="68948"/>
                  </a:lnTo>
                  <a:lnTo>
                    <a:pt x="74676" y="68935"/>
                  </a:lnTo>
                  <a:lnTo>
                    <a:pt x="55245" y="68935"/>
                  </a:lnTo>
                  <a:lnTo>
                    <a:pt x="47409" y="68973"/>
                  </a:lnTo>
                  <a:lnTo>
                    <a:pt x="46990" y="68605"/>
                  </a:lnTo>
                  <a:lnTo>
                    <a:pt x="43561" y="68414"/>
                  </a:lnTo>
                  <a:lnTo>
                    <a:pt x="42697" y="68986"/>
                  </a:lnTo>
                  <a:lnTo>
                    <a:pt x="40894" y="68986"/>
                  </a:lnTo>
                  <a:lnTo>
                    <a:pt x="37719" y="72110"/>
                  </a:lnTo>
                  <a:lnTo>
                    <a:pt x="37668" y="73520"/>
                  </a:lnTo>
                  <a:lnTo>
                    <a:pt x="37134" y="75031"/>
                  </a:lnTo>
                  <a:lnTo>
                    <a:pt x="37147" y="75438"/>
                  </a:lnTo>
                  <a:lnTo>
                    <a:pt x="37592" y="76949"/>
                  </a:lnTo>
                  <a:lnTo>
                    <a:pt x="37592" y="79933"/>
                  </a:lnTo>
                  <a:lnTo>
                    <a:pt x="40640" y="83197"/>
                  </a:lnTo>
                  <a:lnTo>
                    <a:pt x="41465" y="83248"/>
                  </a:lnTo>
                  <a:lnTo>
                    <a:pt x="41656" y="83375"/>
                  </a:lnTo>
                  <a:lnTo>
                    <a:pt x="44602" y="83388"/>
                  </a:lnTo>
                  <a:lnTo>
                    <a:pt x="48387" y="83566"/>
                  </a:lnTo>
                  <a:lnTo>
                    <a:pt x="48539" y="83426"/>
                  </a:lnTo>
                  <a:lnTo>
                    <a:pt x="55245" y="83426"/>
                  </a:lnTo>
                  <a:lnTo>
                    <a:pt x="84429" y="83426"/>
                  </a:lnTo>
                  <a:lnTo>
                    <a:pt x="93472" y="83426"/>
                  </a:lnTo>
                  <a:lnTo>
                    <a:pt x="104711" y="83413"/>
                  </a:lnTo>
                  <a:lnTo>
                    <a:pt x="115951" y="83400"/>
                  </a:lnTo>
                  <a:lnTo>
                    <a:pt x="118110" y="82296"/>
                  </a:lnTo>
                  <a:lnTo>
                    <a:pt x="119380" y="80441"/>
                  </a:lnTo>
                  <a:lnTo>
                    <a:pt x="121208" y="77990"/>
                  </a:lnTo>
                  <a:lnTo>
                    <a:pt x="134620" y="77876"/>
                  </a:lnTo>
                  <a:lnTo>
                    <a:pt x="138303" y="77800"/>
                  </a:lnTo>
                  <a:lnTo>
                    <a:pt x="142240" y="77673"/>
                  </a:lnTo>
                  <a:lnTo>
                    <a:pt x="146812" y="75742"/>
                  </a:lnTo>
                  <a:lnTo>
                    <a:pt x="147535" y="75031"/>
                  </a:lnTo>
                  <a:lnTo>
                    <a:pt x="149440" y="73190"/>
                  </a:lnTo>
                  <a:lnTo>
                    <a:pt x="149593" y="73050"/>
                  </a:lnTo>
                  <a:lnTo>
                    <a:pt x="150876" y="72961"/>
                  </a:lnTo>
                  <a:lnTo>
                    <a:pt x="154178" y="72656"/>
                  </a:lnTo>
                  <a:lnTo>
                    <a:pt x="155829" y="72250"/>
                  </a:lnTo>
                  <a:lnTo>
                    <a:pt x="158216" y="71310"/>
                  </a:lnTo>
                  <a:lnTo>
                    <a:pt x="159524" y="70802"/>
                  </a:lnTo>
                  <a:lnTo>
                    <a:pt x="159753" y="70713"/>
                  </a:lnTo>
                  <a:lnTo>
                    <a:pt x="161467" y="70459"/>
                  </a:lnTo>
                  <a:lnTo>
                    <a:pt x="162687" y="70281"/>
                  </a:lnTo>
                  <a:lnTo>
                    <a:pt x="164465" y="69672"/>
                  </a:lnTo>
                  <a:lnTo>
                    <a:pt x="168021" y="67665"/>
                  </a:lnTo>
                  <a:lnTo>
                    <a:pt x="171602" y="65697"/>
                  </a:lnTo>
                  <a:lnTo>
                    <a:pt x="171780" y="65595"/>
                  </a:lnTo>
                  <a:lnTo>
                    <a:pt x="171958" y="65506"/>
                  </a:lnTo>
                  <a:lnTo>
                    <a:pt x="171704" y="65646"/>
                  </a:lnTo>
                  <a:lnTo>
                    <a:pt x="172034" y="65506"/>
                  </a:lnTo>
                  <a:lnTo>
                    <a:pt x="176276" y="63754"/>
                  </a:lnTo>
                  <a:lnTo>
                    <a:pt x="177038" y="6228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29" name="Google Shape;929;p76"/>
          <p:cNvPicPr preferRelativeResize="0"/>
          <p:nvPr/>
        </p:nvPicPr>
        <p:blipFill rotWithShape="1">
          <a:blip r:embed="rId8">
            <a:alphaModFix/>
          </a:blip>
          <a:srcRect b="0" l="0" r="0" t="0"/>
          <a:stretch/>
        </p:blipFill>
        <p:spPr>
          <a:xfrm>
            <a:off x="6498256" y="6145148"/>
            <a:ext cx="212550" cy="219709"/>
          </a:xfrm>
          <a:prstGeom prst="rect">
            <a:avLst/>
          </a:prstGeom>
          <a:noFill/>
          <a:ln>
            <a:noFill/>
          </a:ln>
        </p:spPr>
      </p:pic>
      <p:pic>
        <p:nvPicPr>
          <p:cNvPr id="930" name="Google Shape;930;p76"/>
          <p:cNvPicPr preferRelativeResize="0"/>
          <p:nvPr/>
        </p:nvPicPr>
        <p:blipFill rotWithShape="1">
          <a:blip r:embed="rId9">
            <a:alphaModFix/>
          </a:blip>
          <a:srcRect b="0" l="0" r="0" t="0"/>
          <a:stretch/>
        </p:blipFill>
        <p:spPr>
          <a:xfrm>
            <a:off x="6924167" y="6231445"/>
            <a:ext cx="194272" cy="104635"/>
          </a:xfrm>
          <a:prstGeom prst="rect">
            <a:avLst/>
          </a:prstGeom>
          <a:noFill/>
          <a:ln>
            <a:noFill/>
          </a:ln>
        </p:spPr>
      </p:pic>
      <p:pic>
        <p:nvPicPr>
          <p:cNvPr id="931" name="Google Shape;931;p76"/>
          <p:cNvPicPr preferRelativeResize="0"/>
          <p:nvPr/>
        </p:nvPicPr>
        <p:blipFill rotWithShape="1">
          <a:blip r:embed="rId10">
            <a:alphaModFix/>
          </a:blip>
          <a:srcRect b="0" l="0" r="0" t="0"/>
          <a:stretch/>
        </p:blipFill>
        <p:spPr>
          <a:xfrm>
            <a:off x="7909432" y="6051613"/>
            <a:ext cx="194818" cy="213360"/>
          </a:xfrm>
          <a:prstGeom prst="rect">
            <a:avLst/>
          </a:prstGeom>
          <a:noFill/>
          <a:ln>
            <a:noFill/>
          </a:ln>
        </p:spPr>
      </p:pic>
      <p:pic>
        <p:nvPicPr>
          <p:cNvPr id="932" name="Google Shape;932;p76"/>
          <p:cNvPicPr preferRelativeResize="0"/>
          <p:nvPr/>
        </p:nvPicPr>
        <p:blipFill rotWithShape="1">
          <a:blip r:embed="rId11">
            <a:alphaModFix/>
          </a:blip>
          <a:srcRect b="0" l="0" r="0" t="0"/>
          <a:stretch/>
        </p:blipFill>
        <p:spPr>
          <a:xfrm>
            <a:off x="8196960" y="6152603"/>
            <a:ext cx="150241" cy="110553"/>
          </a:xfrm>
          <a:prstGeom prst="rect">
            <a:avLst/>
          </a:prstGeom>
          <a:noFill/>
          <a:ln>
            <a:noFill/>
          </a:ln>
        </p:spPr>
      </p:pic>
      <p:pic>
        <p:nvPicPr>
          <p:cNvPr id="933" name="Google Shape;933;p76"/>
          <p:cNvPicPr preferRelativeResize="0"/>
          <p:nvPr/>
        </p:nvPicPr>
        <p:blipFill rotWithShape="1">
          <a:blip r:embed="rId12">
            <a:alphaModFix/>
          </a:blip>
          <a:srcRect b="0" l="0" r="0" t="0"/>
          <a:stretch/>
        </p:blipFill>
        <p:spPr>
          <a:xfrm>
            <a:off x="6990333" y="5769914"/>
            <a:ext cx="221742" cy="232409"/>
          </a:xfrm>
          <a:prstGeom prst="rect">
            <a:avLst/>
          </a:prstGeom>
          <a:noFill/>
          <a:ln>
            <a:noFill/>
          </a:ln>
        </p:spPr>
      </p:pic>
      <p:pic>
        <p:nvPicPr>
          <p:cNvPr id="934" name="Google Shape;934;p76"/>
          <p:cNvPicPr preferRelativeResize="0"/>
          <p:nvPr/>
        </p:nvPicPr>
        <p:blipFill rotWithShape="1">
          <a:blip r:embed="rId13">
            <a:alphaModFix/>
          </a:blip>
          <a:srcRect b="0" l="0" r="0" t="0"/>
          <a:stretch/>
        </p:blipFill>
        <p:spPr>
          <a:xfrm>
            <a:off x="7285101" y="6107836"/>
            <a:ext cx="227838" cy="266700"/>
          </a:xfrm>
          <a:prstGeom prst="rect">
            <a:avLst/>
          </a:prstGeom>
          <a:noFill/>
          <a:ln>
            <a:noFill/>
          </a:ln>
        </p:spPr>
      </p:pic>
      <p:pic>
        <p:nvPicPr>
          <p:cNvPr id="935" name="Google Shape;935;p76"/>
          <p:cNvPicPr preferRelativeResize="0"/>
          <p:nvPr/>
        </p:nvPicPr>
        <p:blipFill rotWithShape="1">
          <a:blip r:embed="rId14">
            <a:alphaModFix/>
          </a:blip>
          <a:srcRect b="0" l="0" r="0" t="0"/>
          <a:stretch/>
        </p:blipFill>
        <p:spPr>
          <a:xfrm>
            <a:off x="8509889" y="6034366"/>
            <a:ext cx="209930" cy="228600"/>
          </a:xfrm>
          <a:prstGeom prst="rect">
            <a:avLst/>
          </a:prstGeom>
          <a:noFill/>
          <a:ln>
            <a:noFill/>
          </a:ln>
        </p:spPr>
      </p:pic>
      <p:pic>
        <p:nvPicPr>
          <p:cNvPr id="936" name="Google Shape;936;p76"/>
          <p:cNvPicPr preferRelativeResize="0"/>
          <p:nvPr/>
        </p:nvPicPr>
        <p:blipFill rotWithShape="1">
          <a:blip r:embed="rId15">
            <a:alphaModFix/>
          </a:blip>
          <a:srcRect b="0" l="0" r="0" t="0"/>
          <a:stretch/>
        </p:blipFill>
        <p:spPr>
          <a:xfrm>
            <a:off x="6226203" y="3501135"/>
            <a:ext cx="82013" cy="164591"/>
          </a:xfrm>
          <a:prstGeom prst="rect">
            <a:avLst/>
          </a:prstGeom>
          <a:noFill/>
          <a:ln>
            <a:noFill/>
          </a:ln>
        </p:spPr>
      </p:pic>
      <p:sp>
        <p:nvSpPr>
          <p:cNvPr id="937" name="Google Shape;937;p76"/>
          <p:cNvSpPr/>
          <p:nvPr/>
        </p:nvSpPr>
        <p:spPr>
          <a:xfrm>
            <a:off x="6255105" y="3742816"/>
            <a:ext cx="14604" cy="45720"/>
          </a:xfrm>
          <a:custGeom>
            <a:rect b="b" l="l" r="r" t="t"/>
            <a:pathLst>
              <a:path extrusionOk="0" h="45720" w="14604">
                <a:moveTo>
                  <a:pt x="12344" y="40639"/>
                </a:moveTo>
                <a:lnTo>
                  <a:pt x="6629" y="40639"/>
                </a:lnTo>
                <a:lnTo>
                  <a:pt x="7010" y="44449"/>
                </a:lnTo>
                <a:lnTo>
                  <a:pt x="8153" y="45465"/>
                </a:lnTo>
                <a:lnTo>
                  <a:pt x="10820" y="45465"/>
                </a:lnTo>
                <a:lnTo>
                  <a:pt x="11963" y="44449"/>
                </a:lnTo>
                <a:lnTo>
                  <a:pt x="12344" y="40639"/>
                </a:lnTo>
                <a:close/>
              </a:path>
              <a:path extrusionOk="0" h="45720" w="14604">
                <a:moveTo>
                  <a:pt x="13071" y="36321"/>
                </a:moveTo>
                <a:lnTo>
                  <a:pt x="5902" y="36321"/>
                </a:lnTo>
                <a:lnTo>
                  <a:pt x="6248" y="38861"/>
                </a:lnTo>
                <a:lnTo>
                  <a:pt x="6375" y="39115"/>
                </a:lnTo>
                <a:lnTo>
                  <a:pt x="6629" y="40893"/>
                </a:lnTo>
                <a:lnTo>
                  <a:pt x="6629" y="40639"/>
                </a:lnTo>
                <a:lnTo>
                  <a:pt x="12398" y="40639"/>
                </a:lnTo>
                <a:lnTo>
                  <a:pt x="12725" y="39115"/>
                </a:lnTo>
                <a:lnTo>
                  <a:pt x="12725" y="38861"/>
                </a:lnTo>
                <a:lnTo>
                  <a:pt x="13071" y="36321"/>
                </a:lnTo>
                <a:close/>
              </a:path>
              <a:path extrusionOk="0" h="45720" w="14604">
                <a:moveTo>
                  <a:pt x="12398" y="40639"/>
                </a:moveTo>
                <a:lnTo>
                  <a:pt x="12344" y="40893"/>
                </a:lnTo>
                <a:lnTo>
                  <a:pt x="12398" y="40639"/>
                </a:lnTo>
                <a:close/>
              </a:path>
              <a:path extrusionOk="0" h="45720" w="14604">
                <a:moveTo>
                  <a:pt x="5867" y="36067"/>
                </a:moveTo>
                <a:lnTo>
                  <a:pt x="5902" y="36321"/>
                </a:lnTo>
                <a:lnTo>
                  <a:pt x="5867" y="36067"/>
                </a:lnTo>
                <a:close/>
              </a:path>
              <a:path extrusionOk="0" h="45720" w="14604">
                <a:moveTo>
                  <a:pt x="13977" y="28320"/>
                </a:moveTo>
                <a:lnTo>
                  <a:pt x="5014" y="28320"/>
                </a:lnTo>
                <a:lnTo>
                  <a:pt x="5232" y="29844"/>
                </a:lnTo>
                <a:lnTo>
                  <a:pt x="5359" y="32003"/>
                </a:lnTo>
                <a:lnTo>
                  <a:pt x="5613" y="34543"/>
                </a:lnTo>
                <a:lnTo>
                  <a:pt x="5740" y="34924"/>
                </a:lnTo>
                <a:lnTo>
                  <a:pt x="5994" y="36321"/>
                </a:lnTo>
                <a:lnTo>
                  <a:pt x="12979" y="36321"/>
                </a:lnTo>
                <a:lnTo>
                  <a:pt x="13360" y="34924"/>
                </a:lnTo>
                <a:lnTo>
                  <a:pt x="13360" y="34543"/>
                </a:lnTo>
                <a:lnTo>
                  <a:pt x="13614" y="32003"/>
                </a:lnTo>
                <a:lnTo>
                  <a:pt x="13741" y="29844"/>
                </a:lnTo>
                <a:lnTo>
                  <a:pt x="13977" y="28320"/>
                </a:lnTo>
                <a:close/>
              </a:path>
              <a:path extrusionOk="0" h="45720" w="14604">
                <a:moveTo>
                  <a:pt x="13106" y="36067"/>
                </a:moveTo>
                <a:lnTo>
                  <a:pt x="12979" y="36321"/>
                </a:lnTo>
                <a:lnTo>
                  <a:pt x="13106" y="36067"/>
                </a:lnTo>
                <a:close/>
              </a:path>
              <a:path extrusionOk="0" h="45720" w="14604">
                <a:moveTo>
                  <a:pt x="4978" y="28066"/>
                </a:moveTo>
                <a:lnTo>
                  <a:pt x="5014" y="28320"/>
                </a:lnTo>
                <a:lnTo>
                  <a:pt x="4978" y="28066"/>
                </a:lnTo>
                <a:close/>
              </a:path>
              <a:path extrusionOk="0" h="45720" w="14604">
                <a:moveTo>
                  <a:pt x="4851" y="22031"/>
                </a:moveTo>
                <a:lnTo>
                  <a:pt x="4978" y="27050"/>
                </a:lnTo>
                <a:lnTo>
                  <a:pt x="5105" y="28320"/>
                </a:lnTo>
                <a:lnTo>
                  <a:pt x="13868" y="28320"/>
                </a:lnTo>
                <a:lnTo>
                  <a:pt x="13995" y="27685"/>
                </a:lnTo>
                <a:lnTo>
                  <a:pt x="14122" y="22859"/>
                </a:lnTo>
                <a:lnTo>
                  <a:pt x="8534" y="22859"/>
                </a:lnTo>
                <a:lnTo>
                  <a:pt x="4851" y="22031"/>
                </a:lnTo>
                <a:close/>
              </a:path>
              <a:path extrusionOk="0" h="45720" w="14604">
                <a:moveTo>
                  <a:pt x="13995" y="28066"/>
                </a:moveTo>
                <a:lnTo>
                  <a:pt x="13868" y="28320"/>
                </a:lnTo>
                <a:lnTo>
                  <a:pt x="13995" y="28066"/>
                </a:lnTo>
                <a:close/>
              </a:path>
              <a:path extrusionOk="0" h="45720" w="14604">
                <a:moveTo>
                  <a:pt x="4978" y="18287"/>
                </a:moveTo>
                <a:lnTo>
                  <a:pt x="4851" y="22031"/>
                </a:lnTo>
                <a:lnTo>
                  <a:pt x="8534" y="22859"/>
                </a:lnTo>
                <a:lnTo>
                  <a:pt x="4978" y="18287"/>
                </a:lnTo>
                <a:close/>
              </a:path>
              <a:path extrusionOk="0" h="45720" w="14604">
                <a:moveTo>
                  <a:pt x="14122" y="18287"/>
                </a:moveTo>
                <a:lnTo>
                  <a:pt x="4978" y="18287"/>
                </a:lnTo>
                <a:lnTo>
                  <a:pt x="8534" y="22859"/>
                </a:lnTo>
                <a:lnTo>
                  <a:pt x="14122" y="22859"/>
                </a:lnTo>
                <a:lnTo>
                  <a:pt x="14122" y="18287"/>
                </a:lnTo>
                <a:close/>
              </a:path>
              <a:path extrusionOk="0" h="45720" w="14604">
                <a:moveTo>
                  <a:pt x="8534" y="7619"/>
                </a:moveTo>
                <a:lnTo>
                  <a:pt x="406" y="7619"/>
                </a:lnTo>
                <a:lnTo>
                  <a:pt x="279" y="8000"/>
                </a:lnTo>
                <a:lnTo>
                  <a:pt x="152" y="9524"/>
                </a:lnTo>
                <a:lnTo>
                  <a:pt x="25" y="10540"/>
                </a:lnTo>
                <a:lnTo>
                  <a:pt x="0" y="19430"/>
                </a:lnTo>
                <a:lnTo>
                  <a:pt x="1422" y="21208"/>
                </a:lnTo>
                <a:lnTo>
                  <a:pt x="3454" y="21716"/>
                </a:lnTo>
                <a:lnTo>
                  <a:pt x="4851" y="22031"/>
                </a:lnTo>
                <a:lnTo>
                  <a:pt x="4978" y="18287"/>
                </a:lnTo>
                <a:lnTo>
                  <a:pt x="14122" y="18287"/>
                </a:lnTo>
                <a:lnTo>
                  <a:pt x="14122" y="17144"/>
                </a:lnTo>
                <a:lnTo>
                  <a:pt x="9042" y="17144"/>
                </a:lnTo>
                <a:lnTo>
                  <a:pt x="5359" y="12826"/>
                </a:lnTo>
                <a:lnTo>
                  <a:pt x="8915" y="12826"/>
                </a:lnTo>
                <a:lnTo>
                  <a:pt x="8788" y="8889"/>
                </a:lnTo>
                <a:lnTo>
                  <a:pt x="8661" y="8254"/>
                </a:lnTo>
                <a:lnTo>
                  <a:pt x="8534" y="8000"/>
                </a:lnTo>
                <a:lnTo>
                  <a:pt x="8534" y="7619"/>
                </a:lnTo>
                <a:close/>
              </a:path>
              <a:path extrusionOk="0" h="45720" w="14604">
                <a:moveTo>
                  <a:pt x="5359" y="12826"/>
                </a:moveTo>
                <a:lnTo>
                  <a:pt x="9042" y="17144"/>
                </a:lnTo>
                <a:lnTo>
                  <a:pt x="8967" y="13548"/>
                </a:lnTo>
                <a:lnTo>
                  <a:pt x="5359" y="12826"/>
                </a:lnTo>
                <a:close/>
              </a:path>
              <a:path extrusionOk="0" h="45720" w="14604">
                <a:moveTo>
                  <a:pt x="8967" y="13548"/>
                </a:moveTo>
                <a:lnTo>
                  <a:pt x="9042" y="17144"/>
                </a:lnTo>
                <a:lnTo>
                  <a:pt x="14122" y="17144"/>
                </a:lnTo>
                <a:lnTo>
                  <a:pt x="14122" y="16128"/>
                </a:lnTo>
                <a:lnTo>
                  <a:pt x="12598" y="14350"/>
                </a:lnTo>
                <a:lnTo>
                  <a:pt x="10439" y="13842"/>
                </a:lnTo>
                <a:lnTo>
                  <a:pt x="8967" y="13548"/>
                </a:lnTo>
                <a:close/>
              </a:path>
              <a:path extrusionOk="0" h="45720" w="14604">
                <a:moveTo>
                  <a:pt x="8915" y="12826"/>
                </a:moveTo>
                <a:lnTo>
                  <a:pt x="5359" y="12826"/>
                </a:lnTo>
                <a:lnTo>
                  <a:pt x="8967" y="13548"/>
                </a:lnTo>
                <a:lnTo>
                  <a:pt x="8915" y="13207"/>
                </a:lnTo>
                <a:lnTo>
                  <a:pt x="8915" y="12826"/>
                </a:lnTo>
                <a:close/>
              </a:path>
              <a:path extrusionOk="0" h="45720" w="14604">
                <a:moveTo>
                  <a:pt x="25" y="13080"/>
                </a:moveTo>
                <a:close/>
              </a:path>
              <a:path extrusionOk="0" h="45720" w="14604">
                <a:moveTo>
                  <a:pt x="8915" y="13080"/>
                </a:moveTo>
                <a:close/>
              </a:path>
              <a:path extrusionOk="0" h="45720" w="14604">
                <a:moveTo>
                  <a:pt x="8026" y="5841"/>
                </a:moveTo>
                <a:lnTo>
                  <a:pt x="914" y="5841"/>
                </a:lnTo>
                <a:lnTo>
                  <a:pt x="787" y="6095"/>
                </a:lnTo>
                <a:lnTo>
                  <a:pt x="533" y="6603"/>
                </a:lnTo>
                <a:lnTo>
                  <a:pt x="279" y="8000"/>
                </a:lnTo>
                <a:lnTo>
                  <a:pt x="406" y="7619"/>
                </a:lnTo>
                <a:lnTo>
                  <a:pt x="8534" y="7619"/>
                </a:lnTo>
                <a:lnTo>
                  <a:pt x="8534" y="7365"/>
                </a:lnTo>
                <a:lnTo>
                  <a:pt x="8280" y="6603"/>
                </a:lnTo>
                <a:lnTo>
                  <a:pt x="8153" y="6095"/>
                </a:lnTo>
                <a:lnTo>
                  <a:pt x="8026" y="5841"/>
                </a:lnTo>
                <a:close/>
              </a:path>
              <a:path extrusionOk="0" h="45720" w="14604">
                <a:moveTo>
                  <a:pt x="8534" y="7619"/>
                </a:moveTo>
                <a:lnTo>
                  <a:pt x="8534" y="8000"/>
                </a:lnTo>
                <a:lnTo>
                  <a:pt x="8534" y="7619"/>
                </a:lnTo>
                <a:close/>
              </a:path>
              <a:path extrusionOk="0" h="45720" w="14604">
                <a:moveTo>
                  <a:pt x="787" y="5968"/>
                </a:moveTo>
                <a:close/>
              </a:path>
              <a:path extrusionOk="0" h="45720" w="14604">
                <a:moveTo>
                  <a:pt x="7703" y="4571"/>
                </a:moveTo>
                <a:lnTo>
                  <a:pt x="1237" y="4571"/>
                </a:lnTo>
                <a:lnTo>
                  <a:pt x="914" y="5460"/>
                </a:lnTo>
                <a:lnTo>
                  <a:pt x="787" y="6095"/>
                </a:lnTo>
                <a:lnTo>
                  <a:pt x="914" y="5841"/>
                </a:lnTo>
                <a:lnTo>
                  <a:pt x="8102" y="5841"/>
                </a:lnTo>
                <a:lnTo>
                  <a:pt x="8026" y="5460"/>
                </a:lnTo>
                <a:lnTo>
                  <a:pt x="7703" y="4571"/>
                </a:lnTo>
                <a:close/>
              </a:path>
              <a:path extrusionOk="0" h="45720" w="14604">
                <a:moveTo>
                  <a:pt x="8102" y="5841"/>
                </a:moveTo>
                <a:lnTo>
                  <a:pt x="8153" y="6095"/>
                </a:lnTo>
                <a:lnTo>
                  <a:pt x="8102" y="5841"/>
                </a:lnTo>
                <a:close/>
              </a:path>
              <a:path extrusionOk="0" h="45720" w="14604">
                <a:moveTo>
                  <a:pt x="1295" y="4413"/>
                </a:moveTo>
                <a:lnTo>
                  <a:pt x="1237" y="4571"/>
                </a:lnTo>
                <a:lnTo>
                  <a:pt x="1295" y="4413"/>
                </a:lnTo>
                <a:close/>
              </a:path>
              <a:path extrusionOk="0" h="45720" w="14604">
                <a:moveTo>
                  <a:pt x="7518" y="4064"/>
                </a:moveTo>
                <a:lnTo>
                  <a:pt x="1422" y="4064"/>
                </a:lnTo>
                <a:lnTo>
                  <a:pt x="1295" y="4571"/>
                </a:lnTo>
                <a:lnTo>
                  <a:pt x="7645" y="4571"/>
                </a:lnTo>
                <a:lnTo>
                  <a:pt x="7518" y="4064"/>
                </a:lnTo>
                <a:close/>
              </a:path>
              <a:path extrusionOk="0" h="45720" w="14604">
                <a:moveTo>
                  <a:pt x="7645" y="4413"/>
                </a:moveTo>
                <a:lnTo>
                  <a:pt x="7645" y="4571"/>
                </a:lnTo>
                <a:lnTo>
                  <a:pt x="7645" y="4413"/>
                </a:lnTo>
                <a:close/>
              </a:path>
              <a:path extrusionOk="0" h="45720" w="14604">
                <a:moveTo>
                  <a:pt x="6121" y="0"/>
                </a:moveTo>
                <a:lnTo>
                  <a:pt x="2692" y="0"/>
                </a:lnTo>
                <a:lnTo>
                  <a:pt x="1295" y="1396"/>
                </a:lnTo>
                <a:lnTo>
                  <a:pt x="1295" y="4381"/>
                </a:lnTo>
                <a:lnTo>
                  <a:pt x="1422" y="4064"/>
                </a:lnTo>
                <a:lnTo>
                  <a:pt x="7645" y="4064"/>
                </a:lnTo>
                <a:lnTo>
                  <a:pt x="7518" y="1396"/>
                </a:lnTo>
                <a:lnTo>
                  <a:pt x="6121" y="0"/>
                </a:lnTo>
                <a:close/>
              </a:path>
              <a:path extrusionOk="0" h="45720" w="14604">
                <a:moveTo>
                  <a:pt x="7645" y="4064"/>
                </a:moveTo>
                <a:lnTo>
                  <a:pt x="7645" y="4381"/>
                </a:lnTo>
                <a:lnTo>
                  <a:pt x="7645" y="4064"/>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38" name="Google Shape;938;p76"/>
          <p:cNvPicPr preferRelativeResize="0"/>
          <p:nvPr/>
        </p:nvPicPr>
        <p:blipFill rotWithShape="1">
          <a:blip r:embed="rId16">
            <a:alphaModFix/>
          </a:blip>
          <a:srcRect b="0" l="0" r="0" t="0"/>
          <a:stretch/>
        </p:blipFill>
        <p:spPr>
          <a:xfrm>
            <a:off x="6390132" y="3424173"/>
            <a:ext cx="174497" cy="61340"/>
          </a:xfrm>
          <a:prstGeom prst="rect">
            <a:avLst/>
          </a:prstGeom>
          <a:noFill/>
          <a:ln>
            <a:noFill/>
          </a:ln>
        </p:spPr>
      </p:pic>
      <p:sp>
        <p:nvSpPr>
          <p:cNvPr id="939" name="Google Shape;939;p76"/>
          <p:cNvSpPr/>
          <p:nvPr/>
        </p:nvSpPr>
        <p:spPr>
          <a:xfrm>
            <a:off x="6789801" y="3505453"/>
            <a:ext cx="200660" cy="60960"/>
          </a:xfrm>
          <a:custGeom>
            <a:rect b="b" l="l" r="r" t="t"/>
            <a:pathLst>
              <a:path extrusionOk="0" h="60960" w="200659">
                <a:moveTo>
                  <a:pt x="197950" y="54101"/>
                </a:moveTo>
                <a:lnTo>
                  <a:pt x="190246" y="54101"/>
                </a:lnTo>
                <a:lnTo>
                  <a:pt x="190880" y="54863"/>
                </a:lnTo>
                <a:lnTo>
                  <a:pt x="193040" y="57912"/>
                </a:lnTo>
                <a:lnTo>
                  <a:pt x="195579" y="60071"/>
                </a:lnTo>
                <a:lnTo>
                  <a:pt x="196596" y="60960"/>
                </a:lnTo>
                <a:lnTo>
                  <a:pt x="197993" y="60960"/>
                </a:lnTo>
                <a:lnTo>
                  <a:pt x="200025" y="59182"/>
                </a:lnTo>
                <a:lnTo>
                  <a:pt x="200278" y="57785"/>
                </a:lnTo>
                <a:lnTo>
                  <a:pt x="199644" y="56642"/>
                </a:lnTo>
                <a:lnTo>
                  <a:pt x="198350" y="54610"/>
                </a:lnTo>
                <a:lnTo>
                  <a:pt x="198120" y="54610"/>
                </a:lnTo>
                <a:lnTo>
                  <a:pt x="197950" y="54101"/>
                </a:lnTo>
                <a:close/>
              </a:path>
              <a:path extrusionOk="0" h="60960" w="200659">
                <a:moveTo>
                  <a:pt x="190665" y="54673"/>
                </a:moveTo>
                <a:lnTo>
                  <a:pt x="190804" y="54863"/>
                </a:lnTo>
                <a:lnTo>
                  <a:pt x="190665" y="54673"/>
                </a:lnTo>
                <a:close/>
              </a:path>
              <a:path extrusionOk="0" h="60960" w="200659">
                <a:moveTo>
                  <a:pt x="190246" y="54101"/>
                </a:moveTo>
                <a:lnTo>
                  <a:pt x="190665" y="54673"/>
                </a:lnTo>
                <a:lnTo>
                  <a:pt x="190880" y="54863"/>
                </a:lnTo>
                <a:lnTo>
                  <a:pt x="190246" y="54101"/>
                </a:lnTo>
                <a:close/>
              </a:path>
              <a:path extrusionOk="0" h="60960" w="200659">
                <a:moveTo>
                  <a:pt x="185335" y="49784"/>
                </a:moveTo>
                <a:lnTo>
                  <a:pt x="186690" y="51054"/>
                </a:lnTo>
                <a:lnTo>
                  <a:pt x="190665" y="54673"/>
                </a:lnTo>
                <a:lnTo>
                  <a:pt x="190246" y="54101"/>
                </a:lnTo>
                <a:lnTo>
                  <a:pt x="197950" y="54101"/>
                </a:lnTo>
                <a:lnTo>
                  <a:pt x="197891" y="53848"/>
                </a:lnTo>
                <a:lnTo>
                  <a:pt x="196976" y="50800"/>
                </a:lnTo>
                <a:lnTo>
                  <a:pt x="196850" y="50546"/>
                </a:lnTo>
                <a:lnTo>
                  <a:pt x="196665" y="50037"/>
                </a:lnTo>
                <a:lnTo>
                  <a:pt x="185927" y="50037"/>
                </a:lnTo>
                <a:lnTo>
                  <a:pt x="185335" y="49784"/>
                </a:lnTo>
                <a:close/>
              </a:path>
              <a:path extrusionOk="0" h="60960" w="200659">
                <a:moveTo>
                  <a:pt x="197866" y="53848"/>
                </a:moveTo>
                <a:lnTo>
                  <a:pt x="198120" y="54610"/>
                </a:lnTo>
                <a:lnTo>
                  <a:pt x="197967" y="54101"/>
                </a:lnTo>
                <a:lnTo>
                  <a:pt x="197866" y="53848"/>
                </a:lnTo>
                <a:close/>
              </a:path>
              <a:path extrusionOk="0" h="60960" w="200659">
                <a:moveTo>
                  <a:pt x="197914" y="53923"/>
                </a:moveTo>
                <a:lnTo>
                  <a:pt x="198120" y="54610"/>
                </a:lnTo>
                <a:lnTo>
                  <a:pt x="198350" y="54610"/>
                </a:lnTo>
                <a:lnTo>
                  <a:pt x="197914" y="53923"/>
                </a:lnTo>
                <a:close/>
              </a:path>
              <a:path extrusionOk="0" h="60960" w="200659">
                <a:moveTo>
                  <a:pt x="197891" y="53848"/>
                </a:moveTo>
                <a:close/>
              </a:path>
              <a:path extrusionOk="0" h="60960" w="200659">
                <a:moveTo>
                  <a:pt x="184657" y="49149"/>
                </a:moveTo>
                <a:lnTo>
                  <a:pt x="185335" y="49784"/>
                </a:lnTo>
                <a:lnTo>
                  <a:pt x="185927" y="50037"/>
                </a:lnTo>
                <a:lnTo>
                  <a:pt x="184657" y="49149"/>
                </a:lnTo>
                <a:close/>
              </a:path>
              <a:path extrusionOk="0" h="60960" w="200659">
                <a:moveTo>
                  <a:pt x="196341" y="49149"/>
                </a:moveTo>
                <a:lnTo>
                  <a:pt x="184657" y="49149"/>
                </a:lnTo>
                <a:lnTo>
                  <a:pt x="185927" y="50037"/>
                </a:lnTo>
                <a:lnTo>
                  <a:pt x="196665" y="50037"/>
                </a:lnTo>
                <a:lnTo>
                  <a:pt x="196341" y="49149"/>
                </a:lnTo>
                <a:close/>
              </a:path>
              <a:path extrusionOk="0" h="60960" w="200659">
                <a:moveTo>
                  <a:pt x="179958" y="46736"/>
                </a:moveTo>
                <a:lnTo>
                  <a:pt x="182625" y="48387"/>
                </a:lnTo>
                <a:lnTo>
                  <a:pt x="183260" y="48895"/>
                </a:lnTo>
                <a:lnTo>
                  <a:pt x="185335" y="49784"/>
                </a:lnTo>
                <a:lnTo>
                  <a:pt x="184657" y="49149"/>
                </a:lnTo>
                <a:lnTo>
                  <a:pt x="196341" y="49149"/>
                </a:lnTo>
                <a:lnTo>
                  <a:pt x="195880" y="47879"/>
                </a:lnTo>
                <a:lnTo>
                  <a:pt x="195459" y="46862"/>
                </a:lnTo>
                <a:lnTo>
                  <a:pt x="180340" y="46862"/>
                </a:lnTo>
                <a:lnTo>
                  <a:pt x="179958" y="46736"/>
                </a:lnTo>
                <a:close/>
              </a:path>
              <a:path extrusionOk="0" h="60960" w="200659">
                <a:moveTo>
                  <a:pt x="195833" y="47751"/>
                </a:moveTo>
                <a:lnTo>
                  <a:pt x="195833" y="47879"/>
                </a:lnTo>
                <a:lnTo>
                  <a:pt x="195833" y="47751"/>
                </a:lnTo>
                <a:close/>
              </a:path>
              <a:path extrusionOk="0" h="60960" w="200659">
                <a:moveTo>
                  <a:pt x="194618" y="44704"/>
                </a:moveTo>
                <a:lnTo>
                  <a:pt x="176656" y="44704"/>
                </a:lnTo>
                <a:lnTo>
                  <a:pt x="177419" y="45085"/>
                </a:lnTo>
                <a:lnTo>
                  <a:pt x="180340" y="46862"/>
                </a:lnTo>
                <a:lnTo>
                  <a:pt x="195459" y="46862"/>
                </a:lnTo>
                <a:lnTo>
                  <a:pt x="194945" y="45466"/>
                </a:lnTo>
                <a:lnTo>
                  <a:pt x="194618" y="44704"/>
                </a:lnTo>
                <a:close/>
              </a:path>
              <a:path extrusionOk="0" h="60960" w="200659">
                <a:moveTo>
                  <a:pt x="177042" y="44929"/>
                </a:moveTo>
                <a:lnTo>
                  <a:pt x="177306" y="45085"/>
                </a:lnTo>
                <a:lnTo>
                  <a:pt x="177042" y="44929"/>
                </a:lnTo>
                <a:close/>
              </a:path>
              <a:path extrusionOk="0" h="60960" w="200659">
                <a:moveTo>
                  <a:pt x="176656" y="44704"/>
                </a:moveTo>
                <a:lnTo>
                  <a:pt x="177042" y="44929"/>
                </a:lnTo>
                <a:lnTo>
                  <a:pt x="177419" y="45085"/>
                </a:lnTo>
                <a:lnTo>
                  <a:pt x="176656" y="44704"/>
                </a:lnTo>
                <a:close/>
              </a:path>
              <a:path extrusionOk="0" h="60960" w="200659">
                <a:moveTo>
                  <a:pt x="193761" y="43307"/>
                </a:moveTo>
                <a:lnTo>
                  <a:pt x="173100" y="43307"/>
                </a:lnTo>
                <a:lnTo>
                  <a:pt x="177042" y="44929"/>
                </a:lnTo>
                <a:lnTo>
                  <a:pt x="176656" y="44704"/>
                </a:lnTo>
                <a:lnTo>
                  <a:pt x="194618" y="44704"/>
                </a:lnTo>
                <a:lnTo>
                  <a:pt x="194564" y="44576"/>
                </a:lnTo>
                <a:lnTo>
                  <a:pt x="193761" y="43307"/>
                </a:lnTo>
                <a:close/>
              </a:path>
              <a:path extrusionOk="0" h="60960" w="200659">
                <a:moveTo>
                  <a:pt x="161417" y="36830"/>
                </a:moveTo>
                <a:lnTo>
                  <a:pt x="166877" y="40767"/>
                </a:lnTo>
                <a:lnTo>
                  <a:pt x="168401" y="41656"/>
                </a:lnTo>
                <a:lnTo>
                  <a:pt x="173354" y="43434"/>
                </a:lnTo>
                <a:lnTo>
                  <a:pt x="173100" y="43307"/>
                </a:lnTo>
                <a:lnTo>
                  <a:pt x="193761" y="43307"/>
                </a:lnTo>
                <a:lnTo>
                  <a:pt x="193040" y="42163"/>
                </a:lnTo>
                <a:lnTo>
                  <a:pt x="191389" y="40512"/>
                </a:lnTo>
                <a:lnTo>
                  <a:pt x="189347" y="39116"/>
                </a:lnTo>
                <a:lnTo>
                  <a:pt x="187782" y="37973"/>
                </a:lnTo>
                <a:lnTo>
                  <a:pt x="164973" y="37973"/>
                </a:lnTo>
                <a:lnTo>
                  <a:pt x="161417" y="36830"/>
                </a:lnTo>
                <a:close/>
              </a:path>
              <a:path extrusionOk="0" h="60960" w="200659">
                <a:moveTo>
                  <a:pt x="188975" y="38862"/>
                </a:moveTo>
                <a:lnTo>
                  <a:pt x="189229" y="39116"/>
                </a:lnTo>
                <a:lnTo>
                  <a:pt x="188975" y="38862"/>
                </a:lnTo>
                <a:close/>
              </a:path>
              <a:path extrusionOk="0" h="60960" w="200659">
                <a:moveTo>
                  <a:pt x="147066" y="32385"/>
                </a:moveTo>
                <a:lnTo>
                  <a:pt x="154685" y="37084"/>
                </a:lnTo>
                <a:lnTo>
                  <a:pt x="157733" y="37973"/>
                </a:lnTo>
                <a:lnTo>
                  <a:pt x="163002" y="37973"/>
                </a:lnTo>
                <a:lnTo>
                  <a:pt x="161417" y="36830"/>
                </a:lnTo>
                <a:lnTo>
                  <a:pt x="186308" y="36830"/>
                </a:lnTo>
                <a:lnTo>
                  <a:pt x="182752" y="34671"/>
                </a:lnTo>
                <a:lnTo>
                  <a:pt x="181991" y="34290"/>
                </a:lnTo>
                <a:lnTo>
                  <a:pt x="179523" y="33274"/>
                </a:lnTo>
                <a:lnTo>
                  <a:pt x="150114" y="33274"/>
                </a:lnTo>
                <a:lnTo>
                  <a:pt x="147066" y="32385"/>
                </a:lnTo>
                <a:close/>
              </a:path>
              <a:path extrusionOk="0" h="60960" w="200659">
                <a:moveTo>
                  <a:pt x="186308" y="36830"/>
                </a:moveTo>
                <a:lnTo>
                  <a:pt x="161417" y="36830"/>
                </a:lnTo>
                <a:lnTo>
                  <a:pt x="164973" y="37973"/>
                </a:lnTo>
                <a:lnTo>
                  <a:pt x="187782" y="37973"/>
                </a:lnTo>
                <a:lnTo>
                  <a:pt x="186308" y="36830"/>
                </a:lnTo>
                <a:close/>
              </a:path>
              <a:path extrusionOk="0" h="60960" w="200659">
                <a:moveTo>
                  <a:pt x="130175" y="28829"/>
                </a:moveTo>
                <a:lnTo>
                  <a:pt x="139192" y="32766"/>
                </a:lnTo>
                <a:lnTo>
                  <a:pt x="141477" y="33274"/>
                </a:lnTo>
                <a:lnTo>
                  <a:pt x="148507" y="33274"/>
                </a:lnTo>
                <a:lnTo>
                  <a:pt x="147066" y="32385"/>
                </a:lnTo>
                <a:lnTo>
                  <a:pt x="177317" y="32385"/>
                </a:lnTo>
                <a:lnTo>
                  <a:pt x="174472" y="31369"/>
                </a:lnTo>
                <a:lnTo>
                  <a:pt x="173863" y="31369"/>
                </a:lnTo>
                <a:lnTo>
                  <a:pt x="172339" y="30607"/>
                </a:lnTo>
                <a:lnTo>
                  <a:pt x="172806" y="30607"/>
                </a:lnTo>
                <a:lnTo>
                  <a:pt x="171044" y="29337"/>
                </a:lnTo>
                <a:lnTo>
                  <a:pt x="132460" y="29337"/>
                </a:lnTo>
                <a:lnTo>
                  <a:pt x="130175" y="28829"/>
                </a:lnTo>
                <a:close/>
              </a:path>
              <a:path extrusionOk="0" h="60960" w="200659">
                <a:moveTo>
                  <a:pt x="177317" y="32385"/>
                </a:moveTo>
                <a:lnTo>
                  <a:pt x="147066" y="32385"/>
                </a:lnTo>
                <a:lnTo>
                  <a:pt x="150114" y="33274"/>
                </a:lnTo>
                <a:lnTo>
                  <a:pt x="179523" y="33274"/>
                </a:lnTo>
                <a:lnTo>
                  <a:pt x="177673" y="32512"/>
                </a:lnTo>
                <a:lnTo>
                  <a:pt x="177317" y="32385"/>
                </a:lnTo>
                <a:close/>
              </a:path>
              <a:path extrusionOk="0" h="60960" w="200659">
                <a:moveTo>
                  <a:pt x="172339" y="30607"/>
                </a:moveTo>
                <a:lnTo>
                  <a:pt x="173863" y="31369"/>
                </a:lnTo>
                <a:lnTo>
                  <a:pt x="173264" y="30937"/>
                </a:lnTo>
                <a:lnTo>
                  <a:pt x="172339" y="30607"/>
                </a:lnTo>
                <a:close/>
              </a:path>
              <a:path extrusionOk="0" h="60960" w="200659">
                <a:moveTo>
                  <a:pt x="173264" y="30937"/>
                </a:moveTo>
                <a:lnTo>
                  <a:pt x="173863" y="31369"/>
                </a:lnTo>
                <a:lnTo>
                  <a:pt x="174472" y="31369"/>
                </a:lnTo>
                <a:lnTo>
                  <a:pt x="173264" y="30937"/>
                </a:lnTo>
                <a:close/>
              </a:path>
              <a:path extrusionOk="0" h="60960" w="200659">
                <a:moveTo>
                  <a:pt x="172806" y="30607"/>
                </a:moveTo>
                <a:lnTo>
                  <a:pt x="172339" y="30607"/>
                </a:lnTo>
                <a:lnTo>
                  <a:pt x="173264" y="30937"/>
                </a:lnTo>
                <a:lnTo>
                  <a:pt x="172806" y="30607"/>
                </a:lnTo>
                <a:close/>
              </a:path>
              <a:path extrusionOk="0" h="60960" w="200659">
                <a:moveTo>
                  <a:pt x="111251" y="24003"/>
                </a:moveTo>
                <a:lnTo>
                  <a:pt x="121030" y="28701"/>
                </a:lnTo>
                <a:lnTo>
                  <a:pt x="123571" y="29337"/>
                </a:lnTo>
                <a:lnTo>
                  <a:pt x="131338" y="29337"/>
                </a:lnTo>
                <a:lnTo>
                  <a:pt x="130175" y="28829"/>
                </a:lnTo>
                <a:lnTo>
                  <a:pt x="170339" y="28829"/>
                </a:lnTo>
                <a:lnTo>
                  <a:pt x="168401" y="27432"/>
                </a:lnTo>
                <a:lnTo>
                  <a:pt x="167640" y="27178"/>
                </a:lnTo>
                <a:lnTo>
                  <a:pt x="160781" y="27178"/>
                </a:lnTo>
                <a:lnTo>
                  <a:pt x="157733" y="26288"/>
                </a:lnTo>
                <a:lnTo>
                  <a:pt x="159364" y="26288"/>
                </a:lnTo>
                <a:lnTo>
                  <a:pt x="156731" y="24637"/>
                </a:lnTo>
                <a:lnTo>
                  <a:pt x="113792" y="24637"/>
                </a:lnTo>
                <a:lnTo>
                  <a:pt x="111251" y="24003"/>
                </a:lnTo>
                <a:close/>
              </a:path>
              <a:path extrusionOk="0" h="60960" w="200659">
                <a:moveTo>
                  <a:pt x="170339" y="28829"/>
                </a:moveTo>
                <a:lnTo>
                  <a:pt x="130175" y="28829"/>
                </a:lnTo>
                <a:lnTo>
                  <a:pt x="132460" y="29337"/>
                </a:lnTo>
                <a:lnTo>
                  <a:pt x="171044" y="29337"/>
                </a:lnTo>
                <a:lnTo>
                  <a:pt x="170339" y="28829"/>
                </a:lnTo>
                <a:close/>
              </a:path>
              <a:path extrusionOk="0" h="60960" w="200659">
                <a:moveTo>
                  <a:pt x="159364" y="26288"/>
                </a:moveTo>
                <a:lnTo>
                  <a:pt x="157733" y="26288"/>
                </a:lnTo>
                <a:lnTo>
                  <a:pt x="160781" y="27178"/>
                </a:lnTo>
                <a:lnTo>
                  <a:pt x="159364" y="26288"/>
                </a:lnTo>
                <a:close/>
              </a:path>
              <a:path extrusionOk="0" h="60960" w="200659">
                <a:moveTo>
                  <a:pt x="164973" y="26288"/>
                </a:moveTo>
                <a:lnTo>
                  <a:pt x="159364" y="26288"/>
                </a:lnTo>
                <a:lnTo>
                  <a:pt x="160781" y="27178"/>
                </a:lnTo>
                <a:lnTo>
                  <a:pt x="167640" y="27178"/>
                </a:lnTo>
                <a:lnTo>
                  <a:pt x="164973" y="26288"/>
                </a:lnTo>
                <a:close/>
              </a:path>
              <a:path extrusionOk="0" h="60960" w="200659">
                <a:moveTo>
                  <a:pt x="90677" y="17653"/>
                </a:moveTo>
                <a:lnTo>
                  <a:pt x="100710" y="23749"/>
                </a:lnTo>
                <a:lnTo>
                  <a:pt x="103758" y="24637"/>
                </a:lnTo>
                <a:lnTo>
                  <a:pt x="112573" y="24637"/>
                </a:lnTo>
                <a:lnTo>
                  <a:pt x="111251" y="24003"/>
                </a:lnTo>
                <a:lnTo>
                  <a:pt x="155719" y="24003"/>
                </a:lnTo>
                <a:lnTo>
                  <a:pt x="153289" y="22479"/>
                </a:lnTo>
                <a:lnTo>
                  <a:pt x="151928" y="22098"/>
                </a:lnTo>
                <a:lnTo>
                  <a:pt x="143891" y="22098"/>
                </a:lnTo>
                <a:lnTo>
                  <a:pt x="141477" y="21590"/>
                </a:lnTo>
                <a:lnTo>
                  <a:pt x="142727" y="21590"/>
                </a:lnTo>
                <a:lnTo>
                  <a:pt x="135746" y="18542"/>
                </a:lnTo>
                <a:lnTo>
                  <a:pt x="93599" y="18542"/>
                </a:lnTo>
                <a:lnTo>
                  <a:pt x="90677" y="17653"/>
                </a:lnTo>
                <a:close/>
              </a:path>
              <a:path extrusionOk="0" h="60960" w="200659">
                <a:moveTo>
                  <a:pt x="155719" y="24003"/>
                </a:moveTo>
                <a:lnTo>
                  <a:pt x="111251" y="24003"/>
                </a:lnTo>
                <a:lnTo>
                  <a:pt x="113792" y="24637"/>
                </a:lnTo>
                <a:lnTo>
                  <a:pt x="156731" y="24637"/>
                </a:lnTo>
                <a:lnTo>
                  <a:pt x="155719" y="24003"/>
                </a:lnTo>
                <a:close/>
              </a:path>
              <a:path extrusionOk="0" h="60960" w="200659">
                <a:moveTo>
                  <a:pt x="142727" y="21590"/>
                </a:moveTo>
                <a:lnTo>
                  <a:pt x="141477" y="21590"/>
                </a:lnTo>
                <a:lnTo>
                  <a:pt x="143891" y="22098"/>
                </a:lnTo>
                <a:lnTo>
                  <a:pt x="142727" y="21590"/>
                </a:lnTo>
                <a:close/>
              </a:path>
              <a:path extrusionOk="0" h="60960" w="200659">
                <a:moveTo>
                  <a:pt x="150114" y="21590"/>
                </a:moveTo>
                <a:lnTo>
                  <a:pt x="142727" y="21590"/>
                </a:lnTo>
                <a:lnTo>
                  <a:pt x="143891" y="22098"/>
                </a:lnTo>
                <a:lnTo>
                  <a:pt x="151928" y="22098"/>
                </a:lnTo>
                <a:lnTo>
                  <a:pt x="150114" y="21590"/>
                </a:lnTo>
                <a:close/>
              </a:path>
              <a:path extrusionOk="0" h="60960" w="200659">
                <a:moveTo>
                  <a:pt x="64897" y="10160"/>
                </a:moveTo>
                <a:lnTo>
                  <a:pt x="72517" y="17018"/>
                </a:lnTo>
                <a:lnTo>
                  <a:pt x="76326" y="18542"/>
                </a:lnTo>
                <a:lnTo>
                  <a:pt x="92141" y="18542"/>
                </a:lnTo>
                <a:lnTo>
                  <a:pt x="90677" y="17653"/>
                </a:lnTo>
                <a:lnTo>
                  <a:pt x="125024" y="17653"/>
                </a:lnTo>
                <a:lnTo>
                  <a:pt x="116875" y="13843"/>
                </a:lnTo>
                <a:lnTo>
                  <a:pt x="106806" y="13843"/>
                </a:lnTo>
                <a:lnTo>
                  <a:pt x="103758" y="12954"/>
                </a:lnTo>
                <a:lnTo>
                  <a:pt x="105325" y="12954"/>
                </a:lnTo>
                <a:lnTo>
                  <a:pt x="103208" y="11684"/>
                </a:lnTo>
                <a:lnTo>
                  <a:pt x="68833" y="11684"/>
                </a:lnTo>
                <a:lnTo>
                  <a:pt x="64897" y="10160"/>
                </a:lnTo>
                <a:close/>
              </a:path>
              <a:path extrusionOk="0" h="60960" w="200659">
                <a:moveTo>
                  <a:pt x="123571" y="17653"/>
                </a:moveTo>
                <a:lnTo>
                  <a:pt x="90677" y="17653"/>
                </a:lnTo>
                <a:lnTo>
                  <a:pt x="93599" y="18542"/>
                </a:lnTo>
                <a:lnTo>
                  <a:pt x="135746" y="18542"/>
                </a:lnTo>
                <a:lnTo>
                  <a:pt x="134874" y="18161"/>
                </a:lnTo>
                <a:lnTo>
                  <a:pt x="126110" y="18161"/>
                </a:lnTo>
                <a:lnTo>
                  <a:pt x="123571" y="17653"/>
                </a:lnTo>
                <a:close/>
              </a:path>
              <a:path extrusionOk="0" h="60960" w="200659">
                <a:moveTo>
                  <a:pt x="125024" y="17653"/>
                </a:moveTo>
                <a:lnTo>
                  <a:pt x="123571" y="17653"/>
                </a:lnTo>
                <a:lnTo>
                  <a:pt x="126110" y="18161"/>
                </a:lnTo>
                <a:lnTo>
                  <a:pt x="125024" y="17653"/>
                </a:lnTo>
                <a:close/>
              </a:path>
              <a:path extrusionOk="0" h="60960" w="200659">
                <a:moveTo>
                  <a:pt x="132460" y="17653"/>
                </a:moveTo>
                <a:lnTo>
                  <a:pt x="125024" y="17653"/>
                </a:lnTo>
                <a:lnTo>
                  <a:pt x="126110" y="18161"/>
                </a:lnTo>
                <a:lnTo>
                  <a:pt x="134874" y="18161"/>
                </a:lnTo>
                <a:lnTo>
                  <a:pt x="132460" y="17653"/>
                </a:lnTo>
                <a:close/>
              </a:path>
              <a:path extrusionOk="0" h="60960" w="200659">
                <a:moveTo>
                  <a:pt x="24718" y="5245"/>
                </a:moveTo>
                <a:lnTo>
                  <a:pt x="21971" y="5334"/>
                </a:lnTo>
                <a:lnTo>
                  <a:pt x="17906" y="5334"/>
                </a:lnTo>
                <a:lnTo>
                  <a:pt x="11049" y="5461"/>
                </a:lnTo>
                <a:lnTo>
                  <a:pt x="4825" y="5842"/>
                </a:lnTo>
                <a:lnTo>
                  <a:pt x="2158" y="5842"/>
                </a:lnTo>
                <a:lnTo>
                  <a:pt x="0" y="8128"/>
                </a:lnTo>
                <a:lnTo>
                  <a:pt x="0" y="13588"/>
                </a:lnTo>
                <a:lnTo>
                  <a:pt x="2158" y="15875"/>
                </a:lnTo>
                <a:lnTo>
                  <a:pt x="10922" y="16256"/>
                </a:lnTo>
                <a:lnTo>
                  <a:pt x="17906" y="16383"/>
                </a:lnTo>
                <a:lnTo>
                  <a:pt x="21844" y="16510"/>
                </a:lnTo>
                <a:lnTo>
                  <a:pt x="28448" y="16510"/>
                </a:lnTo>
                <a:lnTo>
                  <a:pt x="30733" y="16637"/>
                </a:lnTo>
                <a:lnTo>
                  <a:pt x="32766" y="15240"/>
                </a:lnTo>
                <a:lnTo>
                  <a:pt x="33710" y="12954"/>
                </a:lnTo>
                <a:lnTo>
                  <a:pt x="34319" y="11557"/>
                </a:lnTo>
                <a:lnTo>
                  <a:pt x="30606" y="11557"/>
                </a:lnTo>
                <a:lnTo>
                  <a:pt x="35042" y="8636"/>
                </a:lnTo>
                <a:lnTo>
                  <a:pt x="23241" y="8636"/>
                </a:lnTo>
                <a:lnTo>
                  <a:pt x="24718" y="5245"/>
                </a:lnTo>
                <a:close/>
              </a:path>
              <a:path extrusionOk="0" h="60960" w="200659">
                <a:moveTo>
                  <a:pt x="105325" y="12954"/>
                </a:moveTo>
                <a:lnTo>
                  <a:pt x="103758" y="12954"/>
                </a:lnTo>
                <a:lnTo>
                  <a:pt x="106806" y="13843"/>
                </a:lnTo>
                <a:lnTo>
                  <a:pt x="105325" y="12954"/>
                </a:lnTo>
                <a:close/>
              </a:path>
              <a:path extrusionOk="0" h="60960" w="200659">
                <a:moveTo>
                  <a:pt x="113792" y="12954"/>
                </a:moveTo>
                <a:lnTo>
                  <a:pt x="105325" y="12954"/>
                </a:lnTo>
                <a:lnTo>
                  <a:pt x="106806" y="13843"/>
                </a:lnTo>
                <a:lnTo>
                  <a:pt x="116875" y="13843"/>
                </a:lnTo>
                <a:lnTo>
                  <a:pt x="116331" y="13588"/>
                </a:lnTo>
                <a:lnTo>
                  <a:pt x="113792" y="12954"/>
                </a:lnTo>
                <a:close/>
              </a:path>
              <a:path extrusionOk="0" h="60960" w="200659">
                <a:moveTo>
                  <a:pt x="55499" y="11557"/>
                </a:moveTo>
                <a:lnTo>
                  <a:pt x="50038" y="11557"/>
                </a:lnTo>
                <a:lnTo>
                  <a:pt x="55499" y="11684"/>
                </a:lnTo>
                <a:close/>
              </a:path>
              <a:path extrusionOk="0" h="60960" w="200659">
                <a:moveTo>
                  <a:pt x="79607" y="8128"/>
                </a:moveTo>
                <a:lnTo>
                  <a:pt x="35814" y="8128"/>
                </a:lnTo>
                <a:lnTo>
                  <a:pt x="34319" y="11557"/>
                </a:lnTo>
                <a:lnTo>
                  <a:pt x="55499" y="11557"/>
                </a:lnTo>
                <a:lnTo>
                  <a:pt x="61595" y="11684"/>
                </a:lnTo>
                <a:lnTo>
                  <a:pt x="66590" y="11684"/>
                </a:lnTo>
                <a:lnTo>
                  <a:pt x="64897" y="10160"/>
                </a:lnTo>
                <a:lnTo>
                  <a:pt x="100668" y="10160"/>
                </a:lnTo>
                <a:lnTo>
                  <a:pt x="97705" y="8382"/>
                </a:lnTo>
                <a:lnTo>
                  <a:pt x="80264" y="8382"/>
                </a:lnTo>
                <a:lnTo>
                  <a:pt x="79607" y="8128"/>
                </a:lnTo>
                <a:close/>
              </a:path>
              <a:path extrusionOk="0" h="60960" w="200659">
                <a:moveTo>
                  <a:pt x="100668" y="10160"/>
                </a:moveTo>
                <a:lnTo>
                  <a:pt x="64897" y="10160"/>
                </a:lnTo>
                <a:lnTo>
                  <a:pt x="68833" y="11684"/>
                </a:lnTo>
                <a:lnTo>
                  <a:pt x="103208" y="11684"/>
                </a:lnTo>
                <a:lnTo>
                  <a:pt x="100668" y="10160"/>
                </a:lnTo>
                <a:close/>
              </a:path>
              <a:path extrusionOk="0" h="60960" w="200659">
                <a:moveTo>
                  <a:pt x="35814" y="8128"/>
                </a:moveTo>
                <a:lnTo>
                  <a:pt x="30606" y="11557"/>
                </a:lnTo>
                <a:lnTo>
                  <a:pt x="34319" y="11557"/>
                </a:lnTo>
                <a:lnTo>
                  <a:pt x="35814" y="8128"/>
                </a:lnTo>
                <a:close/>
              </a:path>
              <a:path extrusionOk="0" h="60960" w="200659">
                <a:moveTo>
                  <a:pt x="28448" y="5207"/>
                </a:moveTo>
                <a:lnTo>
                  <a:pt x="25907" y="5207"/>
                </a:lnTo>
                <a:lnTo>
                  <a:pt x="24718" y="5245"/>
                </a:lnTo>
                <a:lnTo>
                  <a:pt x="23241" y="8636"/>
                </a:lnTo>
                <a:lnTo>
                  <a:pt x="28448" y="5207"/>
                </a:lnTo>
                <a:close/>
              </a:path>
              <a:path extrusionOk="0" h="60960" w="200659">
                <a:moveTo>
                  <a:pt x="76736" y="5207"/>
                </a:moveTo>
                <a:lnTo>
                  <a:pt x="28448" y="5207"/>
                </a:lnTo>
                <a:lnTo>
                  <a:pt x="23241" y="8636"/>
                </a:lnTo>
                <a:lnTo>
                  <a:pt x="35042" y="8636"/>
                </a:lnTo>
                <a:lnTo>
                  <a:pt x="35814" y="8128"/>
                </a:lnTo>
                <a:lnTo>
                  <a:pt x="79607" y="8128"/>
                </a:lnTo>
                <a:lnTo>
                  <a:pt x="76326" y="6858"/>
                </a:lnTo>
                <a:lnTo>
                  <a:pt x="78570" y="6858"/>
                </a:lnTo>
                <a:lnTo>
                  <a:pt x="76736" y="5207"/>
                </a:lnTo>
                <a:close/>
              </a:path>
              <a:path extrusionOk="0" h="60960" w="200659">
                <a:moveTo>
                  <a:pt x="78570" y="6858"/>
                </a:moveTo>
                <a:lnTo>
                  <a:pt x="76326" y="6858"/>
                </a:lnTo>
                <a:lnTo>
                  <a:pt x="80264" y="8382"/>
                </a:lnTo>
                <a:lnTo>
                  <a:pt x="78570" y="6858"/>
                </a:lnTo>
                <a:close/>
              </a:path>
              <a:path extrusionOk="0" h="60960" w="200659">
                <a:moveTo>
                  <a:pt x="93599" y="6858"/>
                </a:moveTo>
                <a:lnTo>
                  <a:pt x="78570" y="6858"/>
                </a:lnTo>
                <a:lnTo>
                  <a:pt x="80264" y="8382"/>
                </a:lnTo>
                <a:lnTo>
                  <a:pt x="97705" y="8382"/>
                </a:lnTo>
                <a:lnTo>
                  <a:pt x="96647" y="7747"/>
                </a:lnTo>
                <a:lnTo>
                  <a:pt x="93599" y="6858"/>
                </a:lnTo>
                <a:close/>
              </a:path>
              <a:path extrusionOk="0" h="60960" w="200659">
                <a:moveTo>
                  <a:pt x="68833" y="0"/>
                </a:moveTo>
                <a:lnTo>
                  <a:pt x="61595" y="0"/>
                </a:lnTo>
                <a:lnTo>
                  <a:pt x="55499" y="126"/>
                </a:lnTo>
                <a:lnTo>
                  <a:pt x="28321" y="126"/>
                </a:lnTo>
                <a:lnTo>
                  <a:pt x="26289" y="1524"/>
                </a:lnTo>
                <a:lnTo>
                  <a:pt x="25400" y="3683"/>
                </a:lnTo>
                <a:lnTo>
                  <a:pt x="24718" y="5245"/>
                </a:lnTo>
                <a:lnTo>
                  <a:pt x="25907" y="5207"/>
                </a:lnTo>
                <a:lnTo>
                  <a:pt x="76736" y="5207"/>
                </a:lnTo>
                <a:lnTo>
                  <a:pt x="72644" y="1524"/>
                </a:lnTo>
                <a:lnTo>
                  <a:pt x="68833"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40" name="Google Shape;940;p76"/>
          <p:cNvPicPr preferRelativeResize="0"/>
          <p:nvPr/>
        </p:nvPicPr>
        <p:blipFill rotWithShape="1">
          <a:blip r:embed="rId17">
            <a:alphaModFix/>
          </a:blip>
          <a:srcRect b="0" l="0" r="0" t="0"/>
          <a:stretch/>
        </p:blipFill>
        <p:spPr>
          <a:xfrm>
            <a:off x="6990223" y="3668648"/>
            <a:ext cx="93200" cy="183514"/>
          </a:xfrm>
          <a:prstGeom prst="rect">
            <a:avLst/>
          </a:prstGeom>
          <a:noFill/>
          <a:ln>
            <a:noFill/>
          </a:ln>
        </p:spPr>
      </p:pic>
      <p:pic>
        <p:nvPicPr>
          <p:cNvPr id="941" name="Google Shape;941;p76"/>
          <p:cNvPicPr preferRelativeResize="0"/>
          <p:nvPr/>
        </p:nvPicPr>
        <p:blipFill rotWithShape="1">
          <a:blip r:embed="rId18">
            <a:alphaModFix/>
          </a:blip>
          <a:srcRect b="0" l="0" r="0" t="0"/>
          <a:stretch/>
        </p:blipFill>
        <p:spPr>
          <a:xfrm>
            <a:off x="8383269" y="3305809"/>
            <a:ext cx="141604" cy="371856"/>
          </a:xfrm>
          <a:prstGeom prst="rect">
            <a:avLst/>
          </a:prstGeom>
          <a:noFill/>
          <a:ln>
            <a:noFill/>
          </a:ln>
        </p:spPr>
      </p:pic>
      <p:pic>
        <p:nvPicPr>
          <p:cNvPr id="942" name="Google Shape;942;p76"/>
          <p:cNvPicPr preferRelativeResize="0"/>
          <p:nvPr/>
        </p:nvPicPr>
        <p:blipFill rotWithShape="1">
          <a:blip r:embed="rId19">
            <a:alphaModFix/>
          </a:blip>
          <a:srcRect b="0" l="0" r="0" t="0"/>
          <a:stretch/>
        </p:blipFill>
        <p:spPr>
          <a:xfrm>
            <a:off x="8637143" y="3342513"/>
            <a:ext cx="644905" cy="412495"/>
          </a:xfrm>
          <a:prstGeom prst="rect">
            <a:avLst/>
          </a:prstGeom>
          <a:noFill/>
          <a:ln>
            <a:noFill/>
          </a:ln>
        </p:spPr>
      </p:pic>
      <p:sp>
        <p:nvSpPr>
          <p:cNvPr id="943" name="Google Shape;943;p76"/>
          <p:cNvSpPr/>
          <p:nvPr/>
        </p:nvSpPr>
        <p:spPr>
          <a:xfrm>
            <a:off x="5021834" y="4084954"/>
            <a:ext cx="676910" cy="415290"/>
          </a:xfrm>
          <a:custGeom>
            <a:rect b="b" l="l" r="r" t="t"/>
            <a:pathLst>
              <a:path extrusionOk="0" h="415289" w="676910">
                <a:moveTo>
                  <a:pt x="103914" y="331470"/>
                </a:moveTo>
                <a:lnTo>
                  <a:pt x="91439" y="331470"/>
                </a:lnTo>
                <a:lnTo>
                  <a:pt x="94995" y="344170"/>
                </a:lnTo>
                <a:lnTo>
                  <a:pt x="95123" y="344170"/>
                </a:lnTo>
                <a:lnTo>
                  <a:pt x="98678" y="354330"/>
                </a:lnTo>
                <a:lnTo>
                  <a:pt x="101980" y="364490"/>
                </a:lnTo>
                <a:lnTo>
                  <a:pt x="105537" y="373380"/>
                </a:lnTo>
                <a:lnTo>
                  <a:pt x="105282" y="373380"/>
                </a:lnTo>
                <a:lnTo>
                  <a:pt x="107441" y="381000"/>
                </a:lnTo>
                <a:lnTo>
                  <a:pt x="107823" y="382270"/>
                </a:lnTo>
                <a:lnTo>
                  <a:pt x="110998" y="389890"/>
                </a:lnTo>
                <a:lnTo>
                  <a:pt x="111251" y="389890"/>
                </a:lnTo>
                <a:lnTo>
                  <a:pt x="114807" y="396240"/>
                </a:lnTo>
                <a:lnTo>
                  <a:pt x="118490" y="402590"/>
                </a:lnTo>
                <a:lnTo>
                  <a:pt x="122046" y="407670"/>
                </a:lnTo>
                <a:lnTo>
                  <a:pt x="123062" y="408940"/>
                </a:lnTo>
                <a:lnTo>
                  <a:pt x="126237" y="411480"/>
                </a:lnTo>
                <a:lnTo>
                  <a:pt x="127253" y="411480"/>
                </a:lnTo>
                <a:lnTo>
                  <a:pt x="130810" y="414020"/>
                </a:lnTo>
                <a:lnTo>
                  <a:pt x="132587" y="414020"/>
                </a:lnTo>
                <a:lnTo>
                  <a:pt x="136525" y="415290"/>
                </a:lnTo>
                <a:lnTo>
                  <a:pt x="159003" y="415290"/>
                </a:lnTo>
                <a:lnTo>
                  <a:pt x="160400" y="414020"/>
                </a:lnTo>
                <a:lnTo>
                  <a:pt x="169291" y="405130"/>
                </a:lnTo>
                <a:lnTo>
                  <a:pt x="165226" y="405130"/>
                </a:lnTo>
                <a:lnTo>
                  <a:pt x="170561" y="403860"/>
                </a:lnTo>
                <a:lnTo>
                  <a:pt x="149987" y="403860"/>
                </a:lnTo>
                <a:lnTo>
                  <a:pt x="151241" y="402590"/>
                </a:lnTo>
                <a:lnTo>
                  <a:pt x="136778" y="402590"/>
                </a:lnTo>
                <a:lnTo>
                  <a:pt x="134874" y="401320"/>
                </a:lnTo>
                <a:lnTo>
                  <a:pt x="134238" y="401320"/>
                </a:lnTo>
                <a:lnTo>
                  <a:pt x="132587" y="400050"/>
                </a:lnTo>
                <a:lnTo>
                  <a:pt x="132079" y="400050"/>
                </a:lnTo>
                <a:lnTo>
                  <a:pt x="130937" y="398780"/>
                </a:lnTo>
                <a:lnTo>
                  <a:pt x="131159" y="398780"/>
                </a:lnTo>
                <a:lnTo>
                  <a:pt x="128396" y="394970"/>
                </a:lnTo>
                <a:lnTo>
                  <a:pt x="128777" y="394970"/>
                </a:lnTo>
                <a:lnTo>
                  <a:pt x="126301" y="391160"/>
                </a:lnTo>
                <a:lnTo>
                  <a:pt x="125729" y="391160"/>
                </a:lnTo>
                <a:lnTo>
                  <a:pt x="122046" y="384810"/>
                </a:lnTo>
                <a:lnTo>
                  <a:pt x="122427" y="384810"/>
                </a:lnTo>
                <a:lnTo>
                  <a:pt x="119676" y="378460"/>
                </a:lnTo>
                <a:lnTo>
                  <a:pt x="119379" y="378460"/>
                </a:lnTo>
                <a:lnTo>
                  <a:pt x="117220" y="369570"/>
                </a:lnTo>
                <a:lnTo>
                  <a:pt x="113887" y="360680"/>
                </a:lnTo>
                <a:lnTo>
                  <a:pt x="113537" y="360680"/>
                </a:lnTo>
                <a:lnTo>
                  <a:pt x="110236" y="350520"/>
                </a:lnTo>
                <a:lnTo>
                  <a:pt x="107075" y="340360"/>
                </a:lnTo>
                <a:lnTo>
                  <a:pt x="106679" y="340360"/>
                </a:lnTo>
                <a:lnTo>
                  <a:pt x="103914" y="331470"/>
                </a:lnTo>
                <a:close/>
              </a:path>
              <a:path extrusionOk="0" h="415289" w="676910">
                <a:moveTo>
                  <a:pt x="170561" y="403860"/>
                </a:moveTo>
                <a:lnTo>
                  <a:pt x="165226" y="405130"/>
                </a:lnTo>
                <a:lnTo>
                  <a:pt x="169291" y="405130"/>
                </a:lnTo>
                <a:lnTo>
                  <a:pt x="170561" y="403860"/>
                </a:lnTo>
                <a:close/>
              </a:path>
              <a:path extrusionOk="0" h="415289" w="676910">
                <a:moveTo>
                  <a:pt x="183710" y="401320"/>
                </a:moveTo>
                <a:lnTo>
                  <a:pt x="155066" y="401320"/>
                </a:lnTo>
                <a:lnTo>
                  <a:pt x="149987" y="403860"/>
                </a:lnTo>
                <a:lnTo>
                  <a:pt x="170561" y="403860"/>
                </a:lnTo>
                <a:lnTo>
                  <a:pt x="169291" y="405130"/>
                </a:lnTo>
                <a:lnTo>
                  <a:pt x="180086" y="405130"/>
                </a:lnTo>
                <a:lnTo>
                  <a:pt x="181482" y="403860"/>
                </a:lnTo>
                <a:lnTo>
                  <a:pt x="183710" y="401320"/>
                </a:lnTo>
                <a:close/>
              </a:path>
              <a:path extrusionOk="0" h="415289" w="676910">
                <a:moveTo>
                  <a:pt x="172895" y="391160"/>
                </a:moveTo>
                <a:lnTo>
                  <a:pt x="161416" y="391160"/>
                </a:lnTo>
                <a:lnTo>
                  <a:pt x="160019" y="393700"/>
                </a:lnTo>
                <a:lnTo>
                  <a:pt x="149987" y="403860"/>
                </a:lnTo>
                <a:lnTo>
                  <a:pt x="155066" y="401320"/>
                </a:lnTo>
                <a:lnTo>
                  <a:pt x="183710" y="401320"/>
                </a:lnTo>
                <a:lnTo>
                  <a:pt x="190392" y="393700"/>
                </a:lnTo>
                <a:lnTo>
                  <a:pt x="170687" y="393700"/>
                </a:lnTo>
                <a:lnTo>
                  <a:pt x="172895" y="391160"/>
                </a:lnTo>
                <a:close/>
              </a:path>
              <a:path extrusionOk="0" h="415289" w="676910">
                <a:moveTo>
                  <a:pt x="134874" y="401320"/>
                </a:moveTo>
                <a:lnTo>
                  <a:pt x="136778" y="402590"/>
                </a:lnTo>
                <a:lnTo>
                  <a:pt x="134990" y="401356"/>
                </a:lnTo>
                <a:close/>
              </a:path>
              <a:path extrusionOk="0" h="415289" w="676910">
                <a:moveTo>
                  <a:pt x="134990" y="401356"/>
                </a:moveTo>
                <a:lnTo>
                  <a:pt x="136778" y="402590"/>
                </a:lnTo>
                <a:lnTo>
                  <a:pt x="137667" y="402590"/>
                </a:lnTo>
                <a:lnTo>
                  <a:pt x="138568" y="402474"/>
                </a:lnTo>
                <a:lnTo>
                  <a:pt x="134990" y="401356"/>
                </a:lnTo>
                <a:close/>
              </a:path>
              <a:path extrusionOk="0" h="415289" w="676910">
                <a:moveTo>
                  <a:pt x="138568" y="402474"/>
                </a:moveTo>
                <a:lnTo>
                  <a:pt x="137667" y="402590"/>
                </a:lnTo>
                <a:lnTo>
                  <a:pt x="138937" y="402590"/>
                </a:lnTo>
                <a:lnTo>
                  <a:pt x="138568" y="402474"/>
                </a:lnTo>
                <a:close/>
              </a:path>
              <a:path extrusionOk="0" h="415289" w="676910">
                <a:moveTo>
                  <a:pt x="152495" y="401320"/>
                </a:moveTo>
                <a:lnTo>
                  <a:pt x="147574" y="401320"/>
                </a:lnTo>
                <a:lnTo>
                  <a:pt x="138568" y="402474"/>
                </a:lnTo>
                <a:lnTo>
                  <a:pt x="138937" y="402590"/>
                </a:lnTo>
                <a:lnTo>
                  <a:pt x="151241" y="402590"/>
                </a:lnTo>
                <a:lnTo>
                  <a:pt x="152495" y="401320"/>
                </a:lnTo>
                <a:close/>
              </a:path>
              <a:path extrusionOk="0" h="415289" w="676910">
                <a:moveTo>
                  <a:pt x="133095" y="400050"/>
                </a:moveTo>
                <a:lnTo>
                  <a:pt x="134238" y="401320"/>
                </a:lnTo>
                <a:lnTo>
                  <a:pt x="134874" y="401320"/>
                </a:lnTo>
                <a:lnTo>
                  <a:pt x="133095" y="400050"/>
                </a:lnTo>
                <a:close/>
              </a:path>
              <a:path extrusionOk="0" h="415289" w="676910">
                <a:moveTo>
                  <a:pt x="130937" y="398780"/>
                </a:moveTo>
                <a:lnTo>
                  <a:pt x="132079" y="400050"/>
                </a:lnTo>
                <a:lnTo>
                  <a:pt x="131439" y="399166"/>
                </a:lnTo>
                <a:lnTo>
                  <a:pt x="130937" y="398780"/>
                </a:lnTo>
                <a:close/>
              </a:path>
              <a:path extrusionOk="0" h="415289" w="676910">
                <a:moveTo>
                  <a:pt x="131439" y="399166"/>
                </a:moveTo>
                <a:lnTo>
                  <a:pt x="132079" y="400050"/>
                </a:lnTo>
                <a:lnTo>
                  <a:pt x="132587" y="400050"/>
                </a:lnTo>
                <a:lnTo>
                  <a:pt x="131439" y="399166"/>
                </a:lnTo>
                <a:close/>
              </a:path>
              <a:path extrusionOk="0" h="415289" w="676910">
                <a:moveTo>
                  <a:pt x="131159" y="398780"/>
                </a:moveTo>
                <a:lnTo>
                  <a:pt x="130937" y="398780"/>
                </a:lnTo>
                <a:lnTo>
                  <a:pt x="131439" y="399166"/>
                </a:lnTo>
                <a:lnTo>
                  <a:pt x="131159" y="398780"/>
                </a:lnTo>
                <a:close/>
              </a:path>
              <a:path extrusionOk="0" h="415289" w="676910">
                <a:moveTo>
                  <a:pt x="365378" y="245110"/>
                </a:moveTo>
                <a:lnTo>
                  <a:pt x="340232" y="265430"/>
                </a:lnTo>
                <a:lnTo>
                  <a:pt x="291718" y="303530"/>
                </a:lnTo>
                <a:lnTo>
                  <a:pt x="267715" y="321310"/>
                </a:lnTo>
                <a:lnTo>
                  <a:pt x="244728" y="339090"/>
                </a:lnTo>
                <a:lnTo>
                  <a:pt x="244982" y="339090"/>
                </a:lnTo>
                <a:lnTo>
                  <a:pt x="223392" y="353060"/>
                </a:lnTo>
                <a:lnTo>
                  <a:pt x="204469" y="365760"/>
                </a:lnTo>
                <a:lnTo>
                  <a:pt x="186562" y="375920"/>
                </a:lnTo>
                <a:lnTo>
                  <a:pt x="185038" y="377190"/>
                </a:lnTo>
                <a:lnTo>
                  <a:pt x="170687" y="393700"/>
                </a:lnTo>
                <a:lnTo>
                  <a:pt x="176021" y="391160"/>
                </a:lnTo>
                <a:lnTo>
                  <a:pt x="192619" y="391160"/>
                </a:lnTo>
                <a:lnTo>
                  <a:pt x="194847" y="388620"/>
                </a:lnTo>
                <a:lnTo>
                  <a:pt x="194437" y="388620"/>
                </a:lnTo>
                <a:lnTo>
                  <a:pt x="195961" y="387350"/>
                </a:lnTo>
                <a:lnTo>
                  <a:pt x="196691" y="387350"/>
                </a:lnTo>
                <a:lnTo>
                  <a:pt x="212470" y="378460"/>
                </a:lnTo>
                <a:lnTo>
                  <a:pt x="212598" y="378460"/>
                </a:lnTo>
                <a:lnTo>
                  <a:pt x="231648" y="365760"/>
                </a:lnTo>
                <a:lnTo>
                  <a:pt x="253364" y="351790"/>
                </a:lnTo>
                <a:lnTo>
                  <a:pt x="253618" y="350520"/>
                </a:lnTo>
                <a:lnTo>
                  <a:pt x="276732" y="334010"/>
                </a:lnTo>
                <a:lnTo>
                  <a:pt x="300863" y="316230"/>
                </a:lnTo>
                <a:lnTo>
                  <a:pt x="325500" y="297180"/>
                </a:lnTo>
                <a:lnTo>
                  <a:pt x="349630" y="278130"/>
                </a:lnTo>
                <a:lnTo>
                  <a:pt x="374903" y="257810"/>
                </a:lnTo>
                <a:lnTo>
                  <a:pt x="388818" y="246380"/>
                </a:lnTo>
                <a:lnTo>
                  <a:pt x="365251" y="246380"/>
                </a:lnTo>
                <a:lnTo>
                  <a:pt x="365378" y="245110"/>
                </a:lnTo>
                <a:close/>
              </a:path>
              <a:path extrusionOk="0" h="415289" w="676910">
                <a:moveTo>
                  <a:pt x="192619" y="391160"/>
                </a:moveTo>
                <a:lnTo>
                  <a:pt x="176021" y="391160"/>
                </a:lnTo>
                <a:lnTo>
                  <a:pt x="170687" y="393700"/>
                </a:lnTo>
                <a:lnTo>
                  <a:pt x="190392" y="393700"/>
                </a:lnTo>
                <a:lnTo>
                  <a:pt x="192619" y="391160"/>
                </a:lnTo>
                <a:close/>
              </a:path>
              <a:path extrusionOk="0" h="415289" w="676910">
                <a:moveTo>
                  <a:pt x="125475" y="389890"/>
                </a:moveTo>
                <a:lnTo>
                  <a:pt x="125729" y="391160"/>
                </a:lnTo>
                <a:lnTo>
                  <a:pt x="126301" y="391160"/>
                </a:lnTo>
                <a:lnTo>
                  <a:pt x="125475" y="389890"/>
                </a:lnTo>
                <a:close/>
              </a:path>
              <a:path extrusionOk="0" h="415289" w="676910">
                <a:moveTo>
                  <a:pt x="195961" y="387350"/>
                </a:moveTo>
                <a:lnTo>
                  <a:pt x="194437" y="388620"/>
                </a:lnTo>
                <a:lnTo>
                  <a:pt x="195247" y="388163"/>
                </a:lnTo>
                <a:lnTo>
                  <a:pt x="195961" y="387350"/>
                </a:lnTo>
                <a:close/>
              </a:path>
              <a:path extrusionOk="0" h="415289" w="676910">
                <a:moveTo>
                  <a:pt x="195247" y="388163"/>
                </a:moveTo>
                <a:lnTo>
                  <a:pt x="194437" y="388620"/>
                </a:lnTo>
                <a:lnTo>
                  <a:pt x="194847" y="388620"/>
                </a:lnTo>
                <a:lnTo>
                  <a:pt x="195247" y="388163"/>
                </a:lnTo>
                <a:close/>
              </a:path>
              <a:path extrusionOk="0" h="415289" w="676910">
                <a:moveTo>
                  <a:pt x="196691" y="387350"/>
                </a:moveTo>
                <a:lnTo>
                  <a:pt x="195961" y="387350"/>
                </a:lnTo>
                <a:lnTo>
                  <a:pt x="195247" y="388163"/>
                </a:lnTo>
                <a:lnTo>
                  <a:pt x="196691" y="387350"/>
                </a:lnTo>
                <a:close/>
              </a:path>
              <a:path extrusionOk="0" h="415289" w="676910">
                <a:moveTo>
                  <a:pt x="119125" y="377190"/>
                </a:moveTo>
                <a:lnTo>
                  <a:pt x="119379" y="378460"/>
                </a:lnTo>
                <a:lnTo>
                  <a:pt x="119676" y="378460"/>
                </a:lnTo>
                <a:lnTo>
                  <a:pt x="119125" y="377190"/>
                </a:lnTo>
                <a:close/>
              </a:path>
              <a:path extrusionOk="0" h="415289" w="676910">
                <a:moveTo>
                  <a:pt x="113411" y="359410"/>
                </a:moveTo>
                <a:lnTo>
                  <a:pt x="113537" y="360680"/>
                </a:lnTo>
                <a:lnTo>
                  <a:pt x="113887" y="360680"/>
                </a:lnTo>
                <a:lnTo>
                  <a:pt x="113411" y="359410"/>
                </a:lnTo>
                <a:close/>
              </a:path>
              <a:path extrusionOk="0" h="415289" w="676910">
                <a:moveTo>
                  <a:pt x="106679" y="339090"/>
                </a:moveTo>
                <a:lnTo>
                  <a:pt x="106679" y="340360"/>
                </a:lnTo>
                <a:lnTo>
                  <a:pt x="107075" y="340360"/>
                </a:lnTo>
                <a:lnTo>
                  <a:pt x="106679" y="339090"/>
                </a:lnTo>
                <a:close/>
              </a:path>
              <a:path extrusionOk="0" h="415289" w="676910">
                <a:moveTo>
                  <a:pt x="43561" y="220980"/>
                </a:moveTo>
                <a:lnTo>
                  <a:pt x="47116" y="229870"/>
                </a:lnTo>
                <a:lnTo>
                  <a:pt x="47498" y="231140"/>
                </a:lnTo>
                <a:lnTo>
                  <a:pt x="51053" y="236220"/>
                </a:lnTo>
                <a:lnTo>
                  <a:pt x="54101" y="242570"/>
                </a:lnTo>
                <a:lnTo>
                  <a:pt x="57150" y="250190"/>
                </a:lnTo>
                <a:lnTo>
                  <a:pt x="61213" y="259080"/>
                </a:lnTo>
                <a:lnTo>
                  <a:pt x="65150" y="269240"/>
                </a:lnTo>
                <a:lnTo>
                  <a:pt x="73405" y="288290"/>
                </a:lnTo>
                <a:lnTo>
                  <a:pt x="73532" y="289560"/>
                </a:lnTo>
                <a:lnTo>
                  <a:pt x="78993" y="299720"/>
                </a:lnTo>
                <a:lnTo>
                  <a:pt x="78739" y="299720"/>
                </a:lnTo>
                <a:lnTo>
                  <a:pt x="83057" y="309880"/>
                </a:lnTo>
                <a:lnTo>
                  <a:pt x="87629" y="321310"/>
                </a:lnTo>
                <a:lnTo>
                  <a:pt x="91439" y="332740"/>
                </a:lnTo>
                <a:lnTo>
                  <a:pt x="91439" y="331470"/>
                </a:lnTo>
                <a:lnTo>
                  <a:pt x="103914" y="331470"/>
                </a:lnTo>
                <a:lnTo>
                  <a:pt x="103124" y="328930"/>
                </a:lnTo>
                <a:lnTo>
                  <a:pt x="102996" y="327660"/>
                </a:lnTo>
                <a:lnTo>
                  <a:pt x="99060" y="317500"/>
                </a:lnTo>
                <a:lnTo>
                  <a:pt x="98932" y="316230"/>
                </a:lnTo>
                <a:lnTo>
                  <a:pt x="94233" y="304800"/>
                </a:lnTo>
                <a:lnTo>
                  <a:pt x="89788" y="294640"/>
                </a:lnTo>
                <a:lnTo>
                  <a:pt x="84807" y="284480"/>
                </a:lnTo>
                <a:lnTo>
                  <a:pt x="84454" y="284480"/>
                </a:lnTo>
                <a:lnTo>
                  <a:pt x="80137" y="274320"/>
                </a:lnTo>
                <a:lnTo>
                  <a:pt x="76200" y="264160"/>
                </a:lnTo>
                <a:lnTo>
                  <a:pt x="72136" y="255270"/>
                </a:lnTo>
                <a:lnTo>
                  <a:pt x="72008" y="255270"/>
                </a:lnTo>
                <a:lnTo>
                  <a:pt x="68071" y="246380"/>
                </a:lnTo>
                <a:lnTo>
                  <a:pt x="68199" y="246380"/>
                </a:lnTo>
                <a:lnTo>
                  <a:pt x="65024" y="237490"/>
                </a:lnTo>
                <a:lnTo>
                  <a:pt x="64769" y="237490"/>
                </a:lnTo>
                <a:lnTo>
                  <a:pt x="61467" y="231140"/>
                </a:lnTo>
                <a:lnTo>
                  <a:pt x="57657" y="224790"/>
                </a:lnTo>
                <a:lnTo>
                  <a:pt x="48894" y="224790"/>
                </a:lnTo>
                <a:lnTo>
                  <a:pt x="43561" y="220980"/>
                </a:lnTo>
                <a:close/>
              </a:path>
              <a:path extrusionOk="0" h="415289" w="676910">
                <a:moveTo>
                  <a:pt x="84200" y="283210"/>
                </a:moveTo>
                <a:lnTo>
                  <a:pt x="84454" y="284480"/>
                </a:lnTo>
                <a:lnTo>
                  <a:pt x="84807" y="284480"/>
                </a:lnTo>
                <a:lnTo>
                  <a:pt x="84200" y="283210"/>
                </a:lnTo>
                <a:close/>
              </a:path>
              <a:path extrusionOk="0" h="415289" w="676910">
                <a:moveTo>
                  <a:pt x="389763" y="224790"/>
                </a:moveTo>
                <a:lnTo>
                  <a:pt x="365251" y="246380"/>
                </a:lnTo>
                <a:lnTo>
                  <a:pt x="388818" y="246380"/>
                </a:lnTo>
                <a:lnTo>
                  <a:pt x="399541" y="237490"/>
                </a:lnTo>
                <a:lnTo>
                  <a:pt x="412383" y="226060"/>
                </a:lnTo>
                <a:lnTo>
                  <a:pt x="389636" y="226060"/>
                </a:lnTo>
                <a:lnTo>
                  <a:pt x="389763" y="224790"/>
                </a:lnTo>
                <a:close/>
              </a:path>
              <a:path extrusionOk="0" h="415289" w="676910">
                <a:moveTo>
                  <a:pt x="676020" y="1270"/>
                </a:moveTo>
                <a:lnTo>
                  <a:pt x="665861" y="1270"/>
                </a:lnTo>
                <a:lnTo>
                  <a:pt x="657732" y="5080"/>
                </a:lnTo>
                <a:lnTo>
                  <a:pt x="646176" y="11430"/>
                </a:lnTo>
                <a:lnTo>
                  <a:pt x="632205" y="20320"/>
                </a:lnTo>
                <a:lnTo>
                  <a:pt x="631951" y="20320"/>
                </a:lnTo>
                <a:lnTo>
                  <a:pt x="596645" y="45720"/>
                </a:lnTo>
                <a:lnTo>
                  <a:pt x="575437" y="62230"/>
                </a:lnTo>
                <a:lnTo>
                  <a:pt x="553338" y="81280"/>
                </a:lnTo>
                <a:lnTo>
                  <a:pt x="530478" y="100330"/>
                </a:lnTo>
                <a:lnTo>
                  <a:pt x="484504" y="140970"/>
                </a:lnTo>
                <a:lnTo>
                  <a:pt x="461137" y="162560"/>
                </a:lnTo>
                <a:lnTo>
                  <a:pt x="437133" y="182880"/>
                </a:lnTo>
                <a:lnTo>
                  <a:pt x="413638" y="204470"/>
                </a:lnTo>
                <a:lnTo>
                  <a:pt x="389636" y="226060"/>
                </a:lnTo>
                <a:lnTo>
                  <a:pt x="412383" y="226060"/>
                </a:lnTo>
                <a:lnTo>
                  <a:pt x="423799" y="215900"/>
                </a:lnTo>
                <a:lnTo>
                  <a:pt x="447166" y="194310"/>
                </a:lnTo>
                <a:lnTo>
                  <a:pt x="471169" y="173990"/>
                </a:lnTo>
                <a:lnTo>
                  <a:pt x="471424" y="173990"/>
                </a:lnTo>
                <a:lnTo>
                  <a:pt x="494791" y="152400"/>
                </a:lnTo>
                <a:lnTo>
                  <a:pt x="517398" y="132080"/>
                </a:lnTo>
                <a:lnTo>
                  <a:pt x="517270" y="132080"/>
                </a:lnTo>
                <a:lnTo>
                  <a:pt x="562990" y="91440"/>
                </a:lnTo>
                <a:lnTo>
                  <a:pt x="564320" y="91440"/>
                </a:lnTo>
                <a:lnTo>
                  <a:pt x="584707" y="73660"/>
                </a:lnTo>
                <a:lnTo>
                  <a:pt x="605408" y="57150"/>
                </a:lnTo>
                <a:lnTo>
                  <a:pt x="605154" y="57150"/>
                </a:lnTo>
                <a:lnTo>
                  <a:pt x="624077" y="43180"/>
                </a:lnTo>
                <a:lnTo>
                  <a:pt x="639826" y="31750"/>
                </a:lnTo>
                <a:lnTo>
                  <a:pt x="653161" y="21590"/>
                </a:lnTo>
                <a:lnTo>
                  <a:pt x="652779" y="21590"/>
                </a:lnTo>
                <a:lnTo>
                  <a:pt x="663320" y="15240"/>
                </a:lnTo>
                <a:lnTo>
                  <a:pt x="663448" y="15240"/>
                </a:lnTo>
                <a:lnTo>
                  <a:pt x="670940" y="10160"/>
                </a:lnTo>
                <a:lnTo>
                  <a:pt x="673988" y="7620"/>
                </a:lnTo>
                <a:lnTo>
                  <a:pt x="674496" y="6350"/>
                </a:lnTo>
                <a:lnTo>
                  <a:pt x="675766" y="5080"/>
                </a:lnTo>
                <a:lnTo>
                  <a:pt x="676528" y="3810"/>
                </a:lnTo>
                <a:lnTo>
                  <a:pt x="676655" y="2540"/>
                </a:lnTo>
                <a:lnTo>
                  <a:pt x="676020" y="1270"/>
                </a:lnTo>
                <a:close/>
              </a:path>
              <a:path extrusionOk="0" h="415289" w="676910">
                <a:moveTo>
                  <a:pt x="38480" y="212090"/>
                </a:moveTo>
                <a:lnTo>
                  <a:pt x="40893" y="220980"/>
                </a:lnTo>
                <a:lnTo>
                  <a:pt x="41655" y="223520"/>
                </a:lnTo>
                <a:lnTo>
                  <a:pt x="43941" y="224790"/>
                </a:lnTo>
                <a:lnTo>
                  <a:pt x="45085" y="224790"/>
                </a:lnTo>
                <a:lnTo>
                  <a:pt x="43561" y="220980"/>
                </a:lnTo>
                <a:lnTo>
                  <a:pt x="56260" y="220980"/>
                </a:lnTo>
                <a:lnTo>
                  <a:pt x="54482" y="217170"/>
                </a:lnTo>
                <a:lnTo>
                  <a:pt x="43941" y="217170"/>
                </a:lnTo>
                <a:lnTo>
                  <a:pt x="38480" y="212090"/>
                </a:lnTo>
                <a:close/>
              </a:path>
              <a:path extrusionOk="0" h="415289" w="676910">
                <a:moveTo>
                  <a:pt x="56260" y="220980"/>
                </a:moveTo>
                <a:lnTo>
                  <a:pt x="43561" y="220980"/>
                </a:lnTo>
                <a:lnTo>
                  <a:pt x="48894" y="224790"/>
                </a:lnTo>
                <a:lnTo>
                  <a:pt x="58038" y="224790"/>
                </a:lnTo>
                <a:lnTo>
                  <a:pt x="56260" y="220980"/>
                </a:lnTo>
                <a:close/>
              </a:path>
              <a:path extrusionOk="0" h="415289" w="676910">
                <a:moveTo>
                  <a:pt x="8127" y="217170"/>
                </a:moveTo>
                <a:lnTo>
                  <a:pt x="6985" y="219710"/>
                </a:lnTo>
                <a:lnTo>
                  <a:pt x="762" y="219710"/>
                </a:lnTo>
                <a:lnTo>
                  <a:pt x="762" y="222250"/>
                </a:lnTo>
                <a:lnTo>
                  <a:pt x="2412" y="223520"/>
                </a:lnTo>
                <a:lnTo>
                  <a:pt x="6350" y="223520"/>
                </a:lnTo>
                <a:lnTo>
                  <a:pt x="8000" y="222250"/>
                </a:lnTo>
                <a:lnTo>
                  <a:pt x="8127" y="217170"/>
                </a:lnTo>
                <a:close/>
              </a:path>
              <a:path extrusionOk="0" h="415289" w="676910">
                <a:moveTo>
                  <a:pt x="635" y="217170"/>
                </a:moveTo>
                <a:lnTo>
                  <a:pt x="762" y="218440"/>
                </a:lnTo>
                <a:lnTo>
                  <a:pt x="635" y="219710"/>
                </a:lnTo>
                <a:lnTo>
                  <a:pt x="1777" y="219710"/>
                </a:lnTo>
                <a:lnTo>
                  <a:pt x="635" y="217170"/>
                </a:lnTo>
                <a:close/>
              </a:path>
              <a:path extrusionOk="0" h="415289" w="676910">
                <a:moveTo>
                  <a:pt x="8127" y="217170"/>
                </a:moveTo>
                <a:lnTo>
                  <a:pt x="635" y="217170"/>
                </a:lnTo>
                <a:lnTo>
                  <a:pt x="1206" y="218440"/>
                </a:lnTo>
                <a:lnTo>
                  <a:pt x="1524" y="218440"/>
                </a:lnTo>
                <a:lnTo>
                  <a:pt x="1777" y="219710"/>
                </a:lnTo>
                <a:lnTo>
                  <a:pt x="4699" y="219710"/>
                </a:lnTo>
                <a:lnTo>
                  <a:pt x="8127" y="217170"/>
                </a:lnTo>
                <a:close/>
              </a:path>
              <a:path extrusionOk="0" h="415289" w="676910">
                <a:moveTo>
                  <a:pt x="8127" y="217170"/>
                </a:moveTo>
                <a:lnTo>
                  <a:pt x="4699" y="219710"/>
                </a:lnTo>
                <a:lnTo>
                  <a:pt x="6985" y="219710"/>
                </a:lnTo>
                <a:lnTo>
                  <a:pt x="7112" y="218440"/>
                </a:lnTo>
                <a:lnTo>
                  <a:pt x="7556" y="218440"/>
                </a:lnTo>
                <a:lnTo>
                  <a:pt x="8127" y="217170"/>
                </a:lnTo>
                <a:close/>
              </a:path>
              <a:path extrusionOk="0" h="415289" w="676910">
                <a:moveTo>
                  <a:pt x="7556" y="218440"/>
                </a:moveTo>
                <a:lnTo>
                  <a:pt x="7112" y="218440"/>
                </a:lnTo>
                <a:lnTo>
                  <a:pt x="6985" y="219710"/>
                </a:lnTo>
                <a:lnTo>
                  <a:pt x="7556" y="218440"/>
                </a:lnTo>
                <a:close/>
              </a:path>
              <a:path extrusionOk="0" h="415289" w="676910">
                <a:moveTo>
                  <a:pt x="8762" y="217170"/>
                </a:moveTo>
                <a:lnTo>
                  <a:pt x="8127" y="217170"/>
                </a:lnTo>
                <a:lnTo>
                  <a:pt x="8000" y="219710"/>
                </a:lnTo>
                <a:lnTo>
                  <a:pt x="11937" y="219710"/>
                </a:lnTo>
                <a:lnTo>
                  <a:pt x="9651" y="218440"/>
                </a:lnTo>
                <a:lnTo>
                  <a:pt x="8762" y="217170"/>
                </a:lnTo>
                <a:close/>
              </a:path>
              <a:path extrusionOk="0" h="415289" w="676910">
                <a:moveTo>
                  <a:pt x="12953" y="210820"/>
                </a:moveTo>
                <a:lnTo>
                  <a:pt x="12191" y="210820"/>
                </a:lnTo>
                <a:lnTo>
                  <a:pt x="9113" y="211293"/>
                </a:lnTo>
                <a:lnTo>
                  <a:pt x="8542" y="212223"/>
                </a:lnTo>
                <a:lnTo>
                  <a:pt x="7746" y="213360"/>
                </a:lnTo>
                <a:lnTo>
                  <a:pt x="7746" y="214630"/>
                </a:lnTo>
                <a:lnTo>
                  <a:pt x="8508" y="217170"/>
                </a:lnTo>
                <a:lnTo>
                  <a:pt x="8762" y="217170"/>
                </a:lnTo>
                <a:lnTo>
                  <a:pt x="9651" y="218440"/>
                </a:lnTo>
                <a:lnTo>
                  <a:pt x="11937" y="219710"/>
                </a:lnTo>
                <a:lnTo>
                  <a:pt x="12953" y="219710"/>
                </a:lnTo>
                <a:lnTo>
                  <a:pt x="14203" y="218848"/>
                </a:lnTo>
                <a:lnTo>
                  <a:pt x="12445" y="218440"/>
                </a:lnTo>
                <a:lnTo>
                  <a:pt x="14282" y="217899"/>
                </a:lnTo>
                <a:lnTo>
                  <a:pt x="13650" y="217235"/>
                </a:lnTo>
                <a:lnTo>
                  <a:pt x="13546" y="216887"/>
                </a:lnTo>
                <a:lnTo>
                  <a:pt x="13207" y="214630"/>
                </a:lnTo>
                <a:lnTo>
                  <a:pt x="12700" y="212090"/>
                </a:lnTo>
                <a:lnTo>
                  <a:pt x="12953" y="210820"/>
                </a:lnTo>
                <a:close/>
              </a:path>
              <a:path extrusionOk="0" h="415289" w="676910">
                <a:moveTo>
                  <a:pt x="14203" y="218848"/>
                </a:moveTo>
                <a:lnTo>
                  <a:pt x="12953" y="219710"/>
                </a:lnTo>
                <a:lnTo>
                  <a:pt x="14096" y="219710"/>
                </a:lnTo>
                <a:lnTo>
                  <a:pt x="15130" y="219064"/>
                </a:lnTo>
                <a:lnTo>
                  <a:pt x="14203" y="218848"/>
                </a:lnTo>
                <a:close/>
              </a:path>
              <a:path extrusionOk="0" h="415289" w="676910">
                <a:moveTo>
                  <a:pt x="15461" y="219141"/>
                </a:moveTo>
                <a:lnTo>
                  <a:pt x="16001" y="219710"/>
                </a:lnTo>
                <a:lnTo>
                  <a:pt x="17906" y="219710"/>
                </a:lnTo>
                <a:lnTo>
                  <a:pt x="15461" y="219141"/>
                </a:lnTo>
                <a:close/>
              </a:path>
              <a:path extrusionOk="0" h="415289" w="676910">
                <a:moveTo>
                  <a:pt x="19685" y="210820"/>
                </a:moveTo>
                <a:lnTo>
                  <a:pt x="14350" y="210820"/>
                </a:lnTo>
                <a:lnTo>
                  <a:pt x="16382" y="212090"/>
                </a:lnTo>
                <a:lnTo>
                  <a:pt x="17399" y="215900"/>
                </a:lnTo>
                <a:lnTo>
                  <a:pt x="16128" y="218440"/>
                </a:lnTo>
                <a:lnTo>
                  <a:pt x="15475" y="218848"/>
                </a:lnTo>
                <a:lnTo>
                  <a:pt x="15388" y="219064"/>
                </a:lnTo>
                <a:lnTo>
                  <a:pt x="17906" y="219710"/>
                </a:lnTo>
                <a:lnTo>
                  <a:pt x="18541" y="219710"/>
                </a:lnTo>
                <a:lnTo>
                  <a:pt x="21208" y="218440"/>
                </a:lnTo>
                <a:lnTo>
                  <a:pt x="21648" y="218146"/>
                </a:lnTo>
                <a:lnTo>
                  <a:pt x="22478" y="217170"/>
                </a:lnTo>
                <a:lnTo>
                  <a:pt x="18414" y="217170"/>
                </a:lnTo>
                <a:lnTo>
                  <a:pt x="20412" y="215550"/>
                </a:lnTo>
                <a:lnTo>
                  <a:pt x="20065" y="212090"/>
                </a:lnTo>
                <a:lnTo>
                  <a:pt x="19685" y="210820"/>
                </a:lnTo>
                <a:close/>
              </a:path>
              <a:path extrusionOk="0" h="415289" w="676910">
                <a:moveTo>
                  <a:pt x="21648" y="218146"/>
                </a:moveTo>
                <a:lnTo>
                  <a:pt x="21208" y="218440"/>
                </a:lnTo>
                <a:lnTo>
                  <a:pt x="18541" y="219710"/>
                </a:lnTo>
                <a:lnTo>
                  <a:pt x="20319" y="219710"/>
                </a:lnTo>
                <a:lnTo>
                  <a:pt x="21648" y="218146"/>
                </a:lnTo>
                <a:close/>
              </a:path>
              <a:path extrusionOk="0" h="415289" w="676910">
                <a:moveTo>
                  <a:pt x="15292" y="218962"/>
                </a:moveTo>
                <a:lnTo>
                  <a:pt x="15130" y="219064"/>
                </a:lnTo>
                <a:lnTo>
                  <a:pt x="15461" y="219141"/>
                </a:lnTo>
                <a:lnTo>
                  <a:pt x="15292" y="218962"/>
                </a:lnTo>
                <a:close/>
              </a:path>
              <a:path extrusionOk="0" h="415289" w="676910">
                <a:moveTo>
                  <a:pt x="14795" y="218440"/>
                </a:moveTo>
                <a:lnTo>
                  <a:pt x="14203" y="218848"/>
                </a:lnTo>
                <a:lnTo>
                  <a:pt x="15130" y="219064"/>
                </a:lnTo>
                <a:lnTo>
                  <a:pt x="15183" y="218848"/>
                </a:lnTo>
                <a:lnTo>
                  <a:pt x="14795" y="218440"/>
                </a:lnTo>
                <a:close/>
              </a:path>
              <a:path extrusionOk="0" h="415289" w="676910">
                <a:moveTo>
                  <a:pt x="16763" y="217170"/>
                </a:moveTo>
                <a:lnTo>
                  <a:pt x="16542" y="217235"/>
                </a:lnTo>
                <a:lnTo>
                  <a:pt x="14795" y="218440"/>
                </a:lnTo>
                <a:lnTo>
                  <a:pt x="15292" y="218962"/>
                </a:lnTo>
                <a:lnTo>
                  <a:pt x="16128" y="218440"/>
                </a:lnTo>
                <a:lnTo>
                  <a:pt x="16763" y="217170"/>
                </a:lnTo>
                <a:close/>
              </a:path>
              <a:path extrusionOk="0" h="415289" w="676910">
                <a:moveTo>
                  <a:pt x="14282" y="217899"/>
                </a:moveTo>
                <a:lnTo>
                  <a:pt x="12445" y="218440"/>
                </a:lnTo>
                <a:lnTo>
                  <a:pt x="14203" y="218848"/>
                </a:lnTo>
                <a:lnTo>
                  <a:pt x="14795" y="218440"/>
                </a:lnTo>
                <a:lnTo>
                  <a:pt x="14282" y="217899"/>
                </a:lnTo>
                <a:close/>
              </a:path>
              <a:path extrusionOk="0" h="415289" w="676910">
                <a:moveTo>
                  <a:pt x="635" y="217805"/>
                </a:moveTo>
                <a:lnTo>
                  <a:pt x="635" y="218440"/>
                </a:lnTo>
                <a:lnTo>
                  <a:pt x="635" y="217805"/>
                </a:lnTo>
                <a:close/>
              </a:path>
              <a:path extrusionOk="0" h="415289" w="676910">
                <a:moveTo>
                  <a:pt x="16542" y="217235"/>
                </a:moveTo>
                <a:lnTo>
                  <a:pt x="14282" y="217899"/>
                </a:lnTo>
                <a:lnTo>
                  <a:pt x="14795" y="218440"/>
                </a:lnTo>
                <a:lnTo>
                  <a:pt x="16542" y="217235"/>
                </a:lnTo>
                <a:close/>
              </a:path>
              <a:path extrusionOk="0" h="415289" w="676910">
                <a:moveTo>
                  <a:pt x="22521" y="216887"/>
                </a:moveTo>
                <a:lnTo>
                  <a:pt x="22423" y="217235"/>
                </a:lnTo>
                <a:lnTo>
                  <a:pt x="21648" y="218146"/>
                </a:lnTo>
                <a:lnTo>
                  <a:pt x="23113" y="217170"/>
                </a:lnTo>
                <a:lnTo>
                  <a:pt x="22521" y="216887"/>
                </a:lnTo>
                <a:close/>
              </a:path>
              <a:path extrusionOk="0" h="415289" w="676910">
                <a:moveTo>
                  <a:pt x="16721" y="213360"/>
                </a:moveTo>
                <a:lnTo>
                  <a:pt x="13080" y="213360"/>
                </a:lnTo>
                <a:lnTo>
                  <a:pt x="13207" y="214630"/>
                </a:lnTo>
                <a:lnTo>
                  <a:pt x="13546" y="216887"/>
                </a:lnTo>
                <a:lnTo>
                  <a:pt x="13650" y="217235"/>
                </a:lnTo>
                <a:lnTo>
                  <a:pt x="14282" y="217899"/>
                </a:lnTo>
                <a:lnTo>
                  <a:pt x="16542" y="217235"/>
                </a:lnTo>
                <a:lnTo>
                  <a:pt x="16763" y="217170"/>
                </a:lnTo>
                <a:lnTo>
                  <a:pt x="17399" y="215900"/>
                </a:lnTo>
                <a:lnTo>
                  <a:pt x="16721" y="213360"/>
                </a:lnTo>
                <a:close/>
              </a:path>
              <a:path extrusionOk="0" h="415289" w="676910">
                <a:moveTo>
                  <a:pt x="9113" y="211293"/>
                </a:moveTo>
                <a:lnTo>
                  <a:pt x="3937" y="212090"/>
                </a:lnTo>
                <a:lnTo>
                  <a:pt x="1396" y="212090"/>
                </a:lnTo>
                <a:lnTo>
                  <a:pt x="126" y="214630"/>
                </a:lnTo>
                <a:lnTo>
                  <a:pt x="0" y="215900"/>
                </a:lnTo>
                <a:lnTo>
                  <a:pt x="521" y="217235"/>
                </a:lnTo>
                <a:lnTo>
                  <a:pt x="635" y="217805"/>
                </a:lnTo>
                <a:lnTo>
                  <a:pt x="635" y="217170"/>
                </a:lnTo>
                <a:lnTo>
                  <a:pt x="8508" y="217170"/>
                </a:lnTo>
                <a:lnTo>
                  <a:pt x="7746" y="214630"/>
                </a:lnTo>
                <a:lnTo>
                  <a:pt x="7746" y="213360"/>
                </a:lnTo>
                <a:lnTo>
                  <a:pt x="8636" y="212090"/>
                </a:lnTo>
                <a:lnTo>
                  <a:pt x="9113" y="211293"/>
                </a:lnTo>
                <a:close/>
              </a:path>
              <a:path extrusionOk="0" h="415289" w="676910">
                <a:moveTo>
                  <a:pt x="16763" y="217170"/>
                </a:moveTo>
                <a:lnTo>
                  <a:pt x="16542" y="217235"/>
                </a:lnTo>
                <a:lnTo>
                  <a:pt x="16763" y="217170"/>
                </a:lnTo>
                <a:close/>
              </a:path>
              <a:path extrusionOk="0" h="415289" w="676910">
                <a:moveTo>
                  <a:pt x="20412" y="215550"/>
                </a:moveTo>
                <a:lnTo>
                  <a:pt x="18414" y="217170"/>
                </a:lnTo>
                <a:lnTo>
                  <a:pt x="22478" y="217170"/>
                </a:lnTo>
                <a:lnTo>
                  <a:pt x="22521" y="216887"/>
                </a:lnTo>
                <a:lnTo>
                  <a:pt x="20446" y="215900"/>
                </a:lnTo>
                <a:lnTo>
                  <a:pt x="20412" y="215550"/>
                </a:lnTo>
                <a:close/>
              </a:path>
              <a:path extrusionOk="0" h="415289" w="676910">
                <a:moveTo>
                  <a:pt x="22910" y="214122"/>
                </a:moveTo>
                <a:lnTo>
                  <a:pt x="22860" y="214630"/>
                </a:lnTo>
                <a:lnTo>
                  <a:pt x="22521" y="216887"/>
                </a:lnTo>
                <a:lnTo>
                  <a:pt x="23113" y="217170"/>
                </a:lnTo>
                <a:lnTo>
                  <a:pt x="22910" y="214122"/>
                </a:lnTo>
                <a:close/>
              </a:path>
              <a:path extrusionOk="0" h="415289" w="676910">
                <a:moveTo>
                  <a:pt x="29209" y="213360"/>
                </a:moveTo>
                <a:lnTo>
                  <a:pt x="23113" y="213360"/>
                </a:lnTo>
                <a:lnTo>
                  <a:pt x="22987" y="214630"/>
                </a:lnTo>
                <a:lnTo>
                  <a:pt x="23006" y="215550"/>
                </a:lnTo>
                <a:lnTo>
                  <a:pt x="23113" y="217170"/>
                </a:lnTo>
                <a:lnTo>
                  <a:pt x="25018" y="217170"/>
                </a:lnTo>
                <a:lnTo>
                  <a:pt x="29209" y="213360"/>
                </a:lnTo>
                <a:close/>
              </a:path>
              <a:path extrusionOk="0" h="415289" w="676910">
                <a:moveTo>
                  <a:pt x="30459" y="212223"/>
                </a:moveTo>
                <a:lnTo>
                  <a:pt x="25018" y="217170"/>
                </a:lnTo>
                <a:lnTo>
                  <a:pt x="28066" y="217170"/>
                </a:lnTo>
                <a:lnTo>
                  <a:pt x="30099" y="214630"/>
                </a:lnTo>
                <a:lnTo>
                  <a:pt x="30459" y="212223"/>
                </a:lnTo>
                <a:close/>
              </a:path>
              <a:path extrusionOk="0" h="415289" w="676910">
                <a:moveTo>
                  <a:pt x="30670" y="212090"/>
                </a:moveTo>
                <a:lnTo>
                  <a:pt x="30459" y="212223"/>
                </a:lnTo>
                <a:lnTo>
                  <a:pt x="30099" y="214630"/>
                </a:lnTo>
                <a:lnTo>
                  <a:pt x="28066" y="217170"/>
                </a:lnTo>
                <a:lnTo>
                  <a:pt x="28955" y="217170"/>
                </a:lnTo>
                <a:lnTo>
                  <a:pt x="30861" y="213360"/>
                </a:lnTo>
                <a:lnTo>
                  <a:pt x="30670" y="212090"/>
                </a:lnTo>
                <a:close/>
              </a:path>
              <a:path extrusionOk="0" h="415289" w="676910">
                <a:moveTo>
                  <a:pt x="46481" y="205740"/>
                </a:moveTo>
                <a:lnTo>
                  <a:pt x="27558" y="205740"/>
                </a:lnTo>
                <a:lnTo>
                  <a:pt x="30099" y="208280"/>
                </a:lnTo>
                <a:lnTo>
                  <a:pt x="30670" y="212090"/>
                </a:lnTo>
                <a:lnTo>
                  <a:pt x="30763" y="213555"/>
                </a:lnTo>
                <a:lnTo>
                  <a:pt x="28955" y="217170"/>
                </a:lnTo>
                <a:lnTo>
                  <a:pt x="39859" y="217170"/>
                </a:lnTo>
                <a:lnTo>
                  <a:pt x="38480" y="212090"/>
                </a:lnTo>
                <a:lnTo>
                  <a:pt x="50418" y="212090"/>
                </a:lnTo>
                <a:lnTo>
                  <a:pt x="48767" y="207010"/>
                </a:lnTo>
                <a:lnTo>
                  <a:pt x="46481" y="205740"/>
                </a:lnTo>
                <a:close/>
              </a:path>
              <a:path extrusionOk="0" h="415289" w="676910">
                <a:moveTo>
                  <a:pt x="50418" y="212090"/>
                </a:moveTo>
                <a:lnTo>
                  <a:pt x="38480" y="212090"/>
                </a:lnTo>
                <a:lnTo>
                  <a:pt x="43941" y="217170"/>
                </a:lnTo>
                <a:lnTo>
                  <a:pt x="52069" y="217170"/>
                </a:lnTo>
                <a:lnTo>
                  <a:pt x="46354" y="213360"/>
                </a:lnTo>
                <a:lnTo>
                  <a:pt x="50831" y="213360"/>
                </a:lnTo>
                <a:lnTo>
                  <a:pt x="50418" y="212090"/>
                </a:lnTo>
                <a:close/>
              </a:path>
              <a:path extrusionOk="0" h="415289" w="676910">
                <a:moveTo>
                  <a:pt x="50831" y="213360"/>
                </a:moveTo>
                <a:lnTo>
                  <a:pt x="46354" y="213360"/>
                </a:lnTo>
                <a:lnTo>
                  <a:pt x="52069" y="217170"/>
                </a:lnTo>
                <a:lnTo>
                  <a:pt x="50831" y="213360"/>
                </a:lnTo>
                <a:close/>
              </a:path>
              <a:path extrusionOk="0" h="415289" w="676910">
                <a:moveTo>
                  <a:pt x="51307" y="213360"/>
                </a:moveTo>
                <a:lnTo>
                  <a:pt x="50831" y="213360"/>
                </a:lnTo>
                <a:lnTo>
                  <a:pt x="52069" y="217170"/>
                </a:lnTo>
                <a:lnTo>
                  <a:pt x="54482" y="217170"/>
                </a:lnTo>
                <a:lnTo>
                  <a:pt x="53466" y="214630"/>
                </a:lnTo>
                <a:lnTo>
                  <a:pt x="51307" y="213360"/>
                </a:lnTo>
                <a:close/>
              </a:path>
              <a:path extrusionOk="0" h="415289" w="676910">
                <a:moveTo>
                  <a:pt x="22873" y="213555"/>
                </a:moveTo>
                <a:lnTo>
                  <a:pt x="20412" y="215550"/>
                </a:lnTo>
                <a:lnTo>
                  <a:pt x="20446" y="215900"/>
                </a:lnTo>
                <a:lnTo>
                  <a:pt x="22521" y="216887"/>
                </a:lnTo>
                <a:lnTo>
                  <a:pt x="22860" y="214630"/>
                </a:lnTo>
                <a:lnTo>
                  <a:pt x="22873" y="213555"/>
                </a:lnTo>
                <a:close/>
              </a:path>
              <a:path extrusionOk="0" h="415289" w="676910">
                <a:moveTo>
                  <a:pt x="27558" y="205740"/>
                </a:moveTo>
                <a:lnTo>
                  <a:pt x="21970" y="205740"/>
                </a:lnTo>
                <a:lnTo>
                  <a:pt x="21081" y="207010"/>
                </a:lnTo>
                <a:lnTo>
                  <a:pt x="20065" y="208280"/>
                </a:lnTo>
                <a:lnTo>
                  <a:pt x="19875" y="209550"/>
                </a:lnTo>
                <a:lnTo>
                  <a:pt x="19779" y="211293"/>
                </a:lnTo>
                <a:lnTo>
                  <a:pt x="19938" y="212090"/>
                </a:lnTo>
                <a:lnTo>
                  <a:pt x="20412" y="215550"/>
                </a:lnTo>
                <a:lnTo>
                  <a:pt x="22873" y="213555"/>
                </a:lnTo>
                <a:lnTo>
                  <a:pt x="22732" y="210820"/>
                </a:lnTo>
                <a:lnTo>
                  <a:pt x="20446" y="209550"/>
                </a:lnTo>
                <a:lnTo>
                  <a:pt x="30289" y="209550"/>
                </a:lnTo>
                <a:lnTo>
                  <a:pt x="30099" y="208280"/>
                </a:lnTo>
                <a:lnTo>
                  <a:pt x="28828" y="207010"/>
                </a:lnTo>
                <a:lnTo>
                  <a:pt x="24637" y="207010"/>
                </a:lnTo>
                <a:lnTo>
                  <a:pt x="27558" y="205740"/>
                </a:lnTo>
                <a:close/>
              </a:path>
              <a:path extrusionOk="0" h="415289" w="676910">
                <a:moveTo>
                  <a:pt x="21081" y="207010"/>
                </a:moveTo>
                <a:lnTo>
                  <a:pt x="16001" y="207010"/>
                </a:lnTo>
                <a:lnTo>
                  <a:pt x="14731" y="208280"/>
                </a:lnTo>
                <a:lnTo>
                  <a:pt x="12953" y="210820"/>
                </a:lnTo>
                <a:lnTo>
                  <a:pt x="12700" y="212090"/>
                </a:lnTo>
                <a:lnTo>
                  <a:pt x="13080" y="214630"/>
                </a:lnTo>
                <a:lnTo>
                  <a:pt x="13080" y="213360"/>
                </a:lnTo>
                <a:lnTo>
                  <a:pt x="16721" y="213360"/>
                </a:lnTo>
                <a:lnTo>
                  <a:pt x="16382" y="212090"/>
                </a:lnTo>
                <a:lnTo>
                  <a:pt x="14350" y="210820"/>
                </a:lnTo>
                <a:lnTo>
                  <a:pt x="19685" y="210820"/>
                </a:lnTo>
                <a:lnTo>
                  <a:pt x="20065" y="208280"/>
                </a:lnTo>
                <a:lnTo>
                  <a:pt x="21081" y="207010"/>
                </a:lnTo>
                <a:close/>
              </a:path>
              <a:path extrusionOk="0" h="415289" w="676910">
                <a:moveTo>
                  <a:pt x="13080" y="213360"/>
                </a:moveTo>
                <a:lnTo>
                  <a:pt x="13080" y="214630"/>
                </a:lnTo>
                <a:lnTo>
                  <a:pt x="13080" y="213360"/>
                </a:lnTo>
                <a:close/>
              </a:path>
              <a:path extrusionOk="0" h="415289" w="676910">
                <a:moveTo>
                  <a:pt x="22987" y="213462"/>
                </a:moveTo>
                <a:lnTo>
                  <a:pt x="22944" y="214630"/>
                </a:lnTo>
                <a:lnTo>
                  <a:pt x="22987" y="213462"/>
                </a:lnTo>
                <a:close/>
              </a:path>
              <a:path extrusionOk="0" h="415289" w="676910">
                <a:moveTo>
                  <a:pt x="30289" y="209550"/>
                </a:moveTo>
                <a:lnTo>
                  <a:pt x="20446" y="209550"/>
                </a:lnTo>
                <a:lnTo>
                  <a:pt x="22732" y="210820"/>
                </a:lnTo>
                <a:lnTo>
                  <a:pt x="22873" y="213555"/>
                </a:lnTo>
                <a:lnTo>
                  <a:pt x="22987" y="213360"/>
                </a:lnTo>
                <a:lnTo>
                  <a:pt x="29209" y="213360"/>
                </a:lnTo>
                <a:lnTo>
                  <a:pt x="30459" y="212223"/>
                </a:lnTo>
                <a:lnTo>
                  <a:pt x="30479" y="212090"/>
                </a:lnTo>
                <a:lnTo>
                  <a:pt x="30670" y="212090"/>
                </a:lnTo>
                <a:lnTo>
                  <a:pt x="30289" y="209550"/>
                </a:lnTo>
                <a:close/>
              </a:path>
              <a:path extrusionOk="0" h="415289" w="676910">
                <a:moveTo>
                  <a:pt x="23113" y="213360"/>
                </a:moveTo>
                <a:close/>
              </a:path>
              <a:path extrusionOk="0" h="415289" w="676910">
                <a:moveTo>
                  <a:pt x="30606" y="212090"/>
                </a:moveTo>
                <a:lnTo>
                  <a:pt x="30459" y="212223"/>
                </a:lnTo>
                <a:lnTo>
                  <a:pt x="30606" y="212090"/>
                </a:lnTo>
                <a:close/>
              </a:path>
              <a:path extrusionOk="0" h="415289" w="676910">
                <a:moveTo>
                  <a:pt x="13842" y="209550"/>
                </a:moveTo>
                <a:lnTo>
                  <a:pt x="10921" y="209550"/>
                </a:lnTo>
                <a:lnTo>
                  <a:pt x="9398" y="210820"/>
                </a:lnTo>
                <a:lnTo>
                  <a:pt x="9113" y="211293"/>
                </a:lnTo>
                <a:lnTo>
                  <a:pt x="12191" y="210820"/>
                </a:lnTo>
                <a:lnTo>
                  <a:pt x="12953" y="210820"/>
                </a:lnTo>
                <a:lnTo>
                  <a:pt x="13842" y="209550"/>
                </a:lnTo>
                <a:close/>
              </a:path>
              <a:path extrusionOk="0" h="415289" w="676910">
                <a:moveTo>
                  <a:pt x="27558" y="205740"/>
                </a:moveTo>
                <a:lnTo>
                  <a:pt x="24637" y="207010"/>
                </a:lnTo>
                <a:lnTo>
                  <a:pt x="28828" y="207010"/>
                </a:lnTo>
                <a:lnTo>
                  <a:pt x="27558" y="205740"/>
                </a:lnTo>
                <a:close/>
              </a:path>
              <a:path extrusionOk="0" h="415289" w="676910">
                <a:moveTo>
                  <a:pt x="564320" y="91440"/>
                </a:moveTo>
                <a:lnTo>
                  <a:pt x="562990" y="91440"/>
                </a:lnTo>
                <a:lnTo>
                  <a:pt x="562863" y="92710"/>
                </a:lnTo>
                <a:lnTo>
                  <a:pt x="564320" y="91440"/>
                </a:lnTo>
                <a:close/>
              </a:path>
              <a:path extrusionOk="0" h="415289" w="676910">
                <a:moveTo>
                  <a:pt x="673988" y="0"/>
                </a:moveTo>
                <a:lnTo>
                  <a:pt x="670687" y="0"/>
                </a:lnTo>
                <a:lnTo>
                  <a:pt x="670560" y="1270"/>
                </a:lnTo>
                <a:lnTo>
                  <a:pt x="675258" y="1270"/>
                </a:lnTo>
                <a:lnTo>
                  <a:pt x="673988"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44" name="Google Shape;944;p76"/>
          <p:cNvPicPr preferRelativeResize="0"/>
          <p:nvPr/>
        </p:nvPicPr>
        <p:blipFill rotWithShape="1">
          <a:blip r:embed="rId20">
            <a:alphaModFix/>
          </a:blip>
          <a:srcRect b="0" l="0" r="0" t="0"/>
          <a:stretch/>
        </p:blipFill>
        <p:spPr>
          <a:xfrm>
            <a:off x="10601074" y="3309492"/>
            <a:ext cx="315718" cy="252984"/>
          </a:xfrm>
          <a:prstGeom prst="rect">
            <a:avLst/>
          </a:prstGeom>
          <a:noFill/>
          <a:ln>
            <a:noFill/>
          </a:ln>
        </p:spPr>
      </p:pic>
      <p:sp>
        <p:nvSpPr>
          <p:cNvPr id="945" name="Google Shape;945;p76"/>
          <p:cNvSpPr/>
          <p:nvPr/>
        </p:nvSpPr>
        <p:spPr>
          <a:xfrm>
            <a:off x="11061445" y="4116451"/>
            <a:ext cx="113030" cy="19685"/>
          </a:xfrm>
          <a:custGeom>
            <a:rect b="b" l="l" r="r" t="t"/>
            <a:pathLst>
              <a:path extrusionOk="0" h="19685" w="113029">
                <a:moveTo>
                  <a:pt x="106273" y="14986"/>
                </a:moveTo>
                <a:lnTo>
                  <a:pt x="26288" y="14986"/>
                </a:lnTo>
                <a:lnTo>
                  <a:pt x="30479" y="16256"/>
                </a:lnTo>
                <a:lnTo>
                  <a:pt x="31496" y="16382"/>
                </a:lnTo>
                <a:lnTo>
                  <a:pt x="37973" y="16763"/>
                </a:lnTo>
                <a:lnTo>
                  <a:pt x="37464" y="16763"/>
                </a:lnTo>
                <a:lnTo>
                  <a:pt x="43560" y="17906"/>
                </a:lnTo>
                <a:lnTo>
                  <a:pt x="43942" y="17906"/>
                </a:lnTo>
                <a:lnTo>
                  <a:pt x="50800" y="18668"/>
                </a:lnTo>
                <a:lnTo>
                  <a:pt x="58420" y="19304"/>
                </a:lnTo>
                <a:lnTo>
                  <a:pt x="58674" y="19431"/>
                </a:lnTo>
                <a:lnTo>
                  <a:pt x="65531" y="19685"/>
                </a:lnTo>
                <a:lnTo>
                  <a:pt x="81279" y="19176"/>
                </a:lnTo>
                <a:lnTo>
                  <a:pt x="88900" y="18796"/>
                </a:lnTo>
                <a:lnTo>
                  <a:pt x="102997" y="17780"/>
                </a:lnTo>
                <a:lnTo>
                  <a:pt x="105155" y="16510"/>
                </a:lnTo>
                <a:lnTo>
                  <a:pt x="106273" y="14986"/>
                </a:lnTo>
                <a:close/>
              </a:path>
              <a:path extrusionOk="0" h="19685" w="113029">
                <a:moveTo>
                  <a:pt x="12356" y="10986"/>
                </a:moveTo>
                <a:lnTo>
                  <a:pt x="14097" y="11811"/>
                </a:lnTo>
                <a:lnTo>
                  <a:pt x="14858" y="12065"/>
                </a:lnTo>
                <a:lnTo>
                  <a:pt x="18160" y="12954"/>
                </a:lnTo>
                <a:lnTo>
                  <a:pt x="21335" y="13843"/>
                </a:lnTo>
                <a:lnTo>
                  <a:pt x="26415" y="15112"/>
                </a:lnTo>
                <a:lnTo>
                  <a:pt x="106273" y="14986"/>
                </a:lnTo>
                <a:lnTo>
                  <a:pt x="107856" y="12826"/>
                </a:lnTo>
                <a:lnTo>
                  <a:pt x="100456" y="12826"/>
                </a:lnTo>
                <a:lnTo>
                  <a:pt x="101382" y="11697"/>
                </a:lnTo>
                <a:lnTo>
                  <a:pt x="92392" y="11049"/>
                </a:lnTo>
                <a:lnTo>
                  <a:pt x="12700" y="11049"/>
                </a:lnTo>
                <a:lnTo>
                  <a:pt x="12356" y="10986"/>
                </a:lnTo>
                <a:close/>
              </a:path>
              <a:path extrusionOk="0" h="19685" w="113029">
                <a:moveTo>
                  <a:pt x="101382" y="11697"/>
                </a:moveTo>
                <a:lnTo>
                  <a:pt x="100456" y="12826"/>
                </a:lnTo>
                <a:lnTo>
                  <a:pt x="102997" y="11811"/>
                </a:lnTo>
                <a:lnTo>
                  <a:pt x="101382" y="11697"/>
                </a:lnTo>
                <a:close/>
              </a:path>
              <a:path extrusionOk="0" h="19685" w="113029">
                <a:moveTo>
                  <a:pt x="110489" y="2412"/>
                </a:moveTo>
                <a:lnTo>
                  <a:pt x="108838" y="2667"/>
                </a:lnTo>
                <a:lnTo>
                  <a:pt x="107845" y="3810"/>
                </a:lnTo>
                <a:lnTo>
                  <a:pt x="101382" y="11697"/>
                </a:lnTo>
                <a:lnTo>
                  <a:pt x="102997" y="11811"/>
                </a:lnTo>
                <a:lnTo>
                  <a:pt x="100456" y="12826"/>
                </a:lnTo>
                <a:lnTo>
                  <a:pt x="107856" y="12826"/>
                </a:lnTo>
                <a:lnTo>
                  <a:pt x="112140" y="6985"/>
                </a:lnTo>
                <a:lnTo>
                  <a:pt x="112902" y="5842"/>
                </a:lnTo>
                <a:lnTo>
                  <a:pt x="112775" y="4191"/>
                </a:lnTo>
                <a:lnTo>
                  <a:pt x="110489" y="2412"/>
                </a:lnTo>
                <a:close/>
              </a:path>
              <a:path extrusionOk="0" h="19685" w="113029">
                <a:moveTo>
                  <a:pt x="11683" y="10668"/>
                </a:moveTo>
                <a:lnTo>
                  <a:pt x="12356" y="10986"/>
                </a:lnTo>
                <a:lnTo>
                  <a:pt x="12700" y="11049"/>
                </a:lnTo>
                <a:lnTo>
                  <a:pt x="11683" y="10668"/>
                </a:lnTo>
                <a:close/>
              </a:path>
              <a:path extrusionOk="0" h="19685" w="113029">
                <a:moveTo>
                  <a:pt x="86487" y="10668"/>
                </a:moveTo>
                <a:lnTo>
                  <a:pt x="11683" y="10668"/>
                </a:lnTo>
                <a:lnTo>
                  <a:pt x="12700" y="11049"/>
                </a:lnTo>
                <a:lnTo>
                  <a:pt x="92392" y="11049"/>
                </a:lnTo>
                <a:lnTo>
                  <a:pt x="89026" y="10794"/>
                </a:lnTo>
                <a:lnTo>
                  <a:pt x="86487" y="10668"/>
                </a:lnTo>
                <a:close/>
              </a:path>
              <a:path extrusionOk="0" h="19685" w="113029">
                <a:moveTo>
                  <a:pt x="4354" y="7910"/>
                </a:moveTo>
                <a:lnTo>
                  <a:pt x="5587" y="9143"/>
                </a:lnTo>
                <a:lnTo>
                  <a:pt x="8254" y="10413"/>
                </a:lnTo>
                <a:lnTo>
                  <a:pt x="10413" y="10541"/>
                </a:lnTo>
                <a:lnTo>
                  <a:pt x="9905" y="10541"/>
                </a:lnTo>
                <a:lnTo>
                  <a:pt x="12356" y="10986"/>
                </a:lnTo>
                <a:lnTo>
                  <a:pt x="11683" y="10668"/>
                </a:lnTo>
                <a:lnTo>
                  <a:pt x="86487" y="10668"/>
                </a:lnTo>
                <a:lnTo>
                  <a:pt x="81406" y="10413"/>
                </a:lnTo>
                <a:lnTo>
                  <a:pt x="65785" y="9906"/>
                </a:lnTo>
                <a:lnTo>
                  <a:pt x="66039" y="9906"/>
                </a:lnTo>
                <a:lnTo>
                  <a:pt x="60896" y="9525"/>
                </a:lnTo>
                <a:lnTo>
                  <a:pt x="59308" y="9525"/>
                </a:lnTo>
                <a:lnTo>
                  <a:pt x="46101" y="8128"/>
                </a:lnTo>
                <a:lnTo>
                  <a:pt x="5587" y="8128"/>
                </a:lnTo>
                <a:lnTo>
                  <a:pt x="4354" y="7910"/>
                </a:lnTo>
                <a:close/>
              </a:path>
              <a:path extrusionOk="0" h="19685" w="113029">
                <a:moveTo>
                  <a:pt x="59181" y="9398"/>
                </a:moveTo>
                <a:lnTo>
                  <a:pt x="60896" y="9525"/>
                </a:lnTo>
                <a:lnTo>
                  <a:pt x="59181" y="9398"/>
                </a:lnTo>
                <a:close/>
              </a:path>
              <a:path extrusionOk="0" h="19685" w="113029">
                <a:moveTo>
                  <a:pt x="3428" y="6985"/>
                </a:moveTo>
                <a:lnTo>
                  <a:pt x="4354" y="7910"/>
                </a:lnTo>
                <a:lnTo>
                  <a:pt x="5587" y="8128"/>
                </a:lnTo>
                <a:lnTo>
                  <a:pt x="3428" y="6985"/>
                </a:lnTo>
                <a:close/>
              </a:path>
              <a:path extrusionOk="0" h="19685" w="113029">
                <a:moveTo>
                  <a:pt x="39115" y="6985"/>
                </a:moveTo>
                <a:lnTo>
                  <a:pt x="3428" y="6985"/>
                </a:lnTo>
                <a:lnTo>
                  <a:pt x="5587" y="8128"/>
                </a:lnTo>
                <a:lnTo>
                  <a:pt x="45211" y="8128"/>
                </a:lnTo>
                <a:lnTo>
                  <a:pt x="39115" y="6985"/>
                </a:lnTo>
                <a:close/>
              </a:path>
              <a:path extrusionOk="0" h="19685" w="113029">
                <a:moveTo>
                  <a:pt x="44957" y="8000"/>
                </a:moveTo>
                <a:lnTo>
                  <a:pt x="45211" y="8128"/>
                </a:lnTo>
                <a:lnTo>
                  <a:pt x="46101" y="8128"/>
                </a:lnTo>
                <a:lnTo>
                  <a:pt x="44957" y="8000"/>
                </a:lnTo>
                <a:close/>
              </a:path>
              <a:path extrusionOk="0" h="19685" w="113029">
                <a:moveTo>
                  <a:pt x="2667" y="0"/>
                </a:moveTo>
                <a:lnTo>
                  <a:pt x="761" y="1269"/>
                </a:lnTo>
                <a:lnTo>
                  <a:pt x="0" y="5334"/>
                </a:lnTo>
                <a:lnTo>
                  <a:pt x="1397" y="7238"/>
                </a:lnTo>
                <a:lnTo>
                  <a:pt x="3428" y="7747"/>
                </a:lnTo>
                <a:lnTo>
                  <a:pt x="4354" y="7910"/>
                </a:lnTo>
                <a:lnTo>
                  <a:pt x="3428" y="6985"/>
                </a:lnTo>
                <a:lnTo>
                  <a:pt x="38480" y="6985"/>
                </a:lnTo>
                <a:lnTo>
                  <a:pt x="32003" y="6731"/>
                </a:lnTo>
                <a:lnTo>
                  <a:pt x="32893" y="6731"/>
                </a:lnTo>
                <a:lnTo>
                  <a:pt x="28575" y="5842"/>
                </a:lnTo>
                <a:lnTo>
                  <a:pt x="23368" y="4825"/>
                </a:lnTo>
                <a:lnTo>
                  <a:pt x="23240" y="4825"/>
                </a:lnTo>
                <a:lnTo>
                  <a:pt x="20065" y="4191"/>
                </a:lnTo>
                <a:lnTo>
                  <a:pt x="16763" y="3682"/>
                </a:lnTo>
                <a:lnTo>
                  <a:pt x="17163" y="3682"/>
                </a:lnTo>
                <a:lnTo>
                  <a:pt x="16800" y="3556"/>
                </a:lnTo>
                <a:lnTo>
                  <a:pt x="11175" y="3556"/>
                </a:lnTo>
                <a:lnTo>
                  <a:pt x="8254" y="2540"/>
                </a:lnTo>
                <a:lnTo>
                  <a:pt x="9922" y="2441"/>
                </a:lnTo>
                <a:lnTo>
                  <a:pt x="8889" y="1524"/>
                </a:lnTo>
                <a:lnTo>
                  <a:pt x="6857" y="507"/>
                </a:lnTo>
                <a:lnTo>
                  <a:pt x="4572" y="254"/>
                </a:lnTo>
                <a:lnTo>
                  <a:pt x="2667" y="0"/>
                </a:lnTo>
                <a:close/>
              </a:path>
              <a:path extrusionOk="0" h="19685" w="113029">
                <a:moveTo>
                  <a:pt x="17476" y="3792"/>
                </a:moveTo>
                <a:close/>
              </a:path>
              <a:path extrusionOk="0" h="19685" w="113029">
                <a:moveTo>
                  <a:pt x="17163" y="3682"/>
                </a:moveTo>
                <a:lnTo>
                  <a:pt x="16763" y="3682"/>
                </a:lnTo>
                <a:lnTo>
                  <a:pt x="17476" y="3792"/>
                </a:lnTo>
                <a:lnTo>
                  <a:pt x="17163" y="3682"/>
                </a:lnTo>
                <a:close/>
              </a:path>
              <a:path extrusionOk="0" h="19685" w="113029">
                <a:moveTo>
                  <a:pt x="9922" y="2441"/>
                </a:moveTo>
                <a:lnTo>
                  <a:pt x="8254" y="2540"/>
                </a:lnTo>
                <a:lnTo>
                  <a:pt x="11175" y="3556"/>
                </a:lnTo>
                <a:lnTo>
                  <a:pt x="9922" y="2441"/>
                </a:lnTo>
                <a:close/>
              </a:path>
              <a:path extrusionOk="0" h="19685" w="113029">
                <a:moveTo>
                  <a:pt x="10922" y="2412"/>
                </a:moveTo>
                <a:lnTo>
                  <a:pt x="10413" y="2412"/>
                </a:lnTo>
                <a:lnTo>
                  <a:pt x="9922" y="2441"/>
                </a:lnTo>
                <a:lnTo>
                  <a:pt x="11175" y="3556"/>
                </a:lnTo>
                <a:lnTo>
                  <a:pt x="16800" y="3556"/>
                </a:lnTo>
                <a:lnTo>
                  <a:pt x="14985" y="2921"/>
                </a:lnTo>
                <a:lnTo>
                  <a:pt x="13843" y="2667"/>
                </a:lnTo>
                <a:lnTo>
                  <a:pt x="10922" y="2412"/>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46" name="Google Shape;946;p76"/>
          <p:cNvPicPr preferRelativeResize="0"/>
          <p:nvPr/>
        </p:nvPicPr>
        <p:blipFill rotWithShape="1">
          <a:blip r:embed="rId21">
            <a:alphaModFix/>
          </a:blip>
          <a:srcRect b="0" l="0" r="0" t="0"/>
          <a:stretch/>
        </p:blipFill>
        <p:spPr>
          <a:xfrm>
            <a:off x="11306936" y="3841115"/>
            <a:ext cx="84328" cy="168910"/>
          </a:xfrm>
          <a:prstGeom prst="rect">
            <a:avLst/>
          </a:prstGeom>
          <a:noFill/>
          <a:ln>
            <a:noFill/>
          </a:ln>
        </p:spPr>
      </p:pic>
      <p:pic>
        <p:nvPicPr>
          <p:cNvPr id="947" name="Google Shape;947;p76"/>
          <p:cNvPicPr preferRelativeResize="0"/>
          <p:nvPr/>
        </p:nvPicPr>
        <p:blipFill rotWithShape="1">
          <a:blip r:embed="rId22">
            <a:alphaModFix/>
          </a:blip>
          <a:srcRect b="0" l="0" r="0" t="0"/>
          <a:stretch/>
        </p:blipFill>
        <p:spPr>
          <a:xfrm>
            <a:off x="11356085" y="3558159"/>
            <a:ext cx="58674" cy="206501"/>
          </a:xfrm>
          <a:prstGeom prst="rect">
            <a:avLst/>
          </a:prstGeom>
          <a:noFill/>
          <a:ln>
            <a:noFill/>
          </a:ln>
        </p:spPr>
      </p:pic>
      <p:sp>
        <p:nvSpPr>
          <p:cNvPr id="948" name="Google Shape;948;p76"/>
          <p:cNvSpPr/>
          <p:nvPr/>
        </p:nvSpPr>
        <p:spPr>
          <a:xfrm>
            <a:off x="11026140" y="3282188"/>
            <a:ext cx="288925" cy="187960"/>
          </a:xfrm>
          <a:custGeom>
            <a:rect b="b" l="l" r="r" t="t"/>
            <a:pathLst>
              <a:path extrusionOk="0" h="187960" w="288925">
                <a:moveTo>
                  <a:pt x="266318" y="162560"/>
                </a:moveTo>
                <a:lnTo>
                  <a:pt x="252983" y="162560"/>
                </a:lnTo>
                <a:lnTo>
                  <a:pt x="254761" y="165100"/>
                </a:lnTo>
                <a:lnTo>
                  <a:pt x="256920" y="168910"/>
                </a:lnTo>
                <a:lnTo>
                  <a:pt x="259079" y="171450"/>
                </a:lnTo>
                <a:lnTo>
                  <a:pt x="259841" y="172720"/>
                </a:lnTo>
                <a:lnTo>
                  <a:pt x="263651" y="176530"/>
                </a:lnTo>
                <a:lnTo>
                  <a:pt x="264032" y="176530"/>
                </a:lnTo>
                <a:lnTo>
                  <a:pt x="268350" y="180339"/>
                </a:lnTo>
                <a:lnTo>
                  <a:pt x="273557" y="182880"/>
                </a:lnTo>
                <a:lnTo>
                  <a:pt x="280288" y="186689"/>
                </a:lnTo>
                <a:lnTo>
                  <a:pt x="282575" y="187960"/>
                </a:lnTo>
                <a:lnTo>
                  <a:pt x="285623" y="187960"/>
                </a:lnTo>
                <a:lnTo>
                  <a:pt x="288416" y="182880"/>
                </a:lnTo>
                <a:lnTo>
                  <a:pt x="287781" y="180339"/>
                </a:lnTo>
                <a:lnTo>
                  <a:pt x="285495" y="179070"/>
                </a:lnTo>
                <a:lnTo>
                  <a:pt x="279018" y="175260"/>
                </a:lnTo>
                <a:lnTo>
                  <a:pt x="279273" y="175260"/>
                </a:lnTo>
                <a:lnTo>
                  <a:pt x="274700" y="171450"/>
                </a:lnTo>
                <a:lnTo>
                  <a:pt x="275081" y="171450"/>
                </a:lnTo>
                <a:lnTo>
                  <a:pt x="272287" y="168910"/>
                </a:lnTo>
                <a:lnTo>
                  <a:pt x="271271" y="168910"/>
                </a:lnTo>
                <a:lnTo>
                  <a:pt x="267715" y="165100"/>
                </a:lnTo>
                <a:lnTo>
                  <a:pt x="268350" y="165100"/>
                </a:lnTo>
                <a:lnTo>
                  <a:pt x="266318" y="162560"/>
                </a:lnTo>
                <a:close/>
              </a:path>
              <a:path extrusionOk="0" h="187960" w="288925">
                <a:moveTo>
                  <a:pt x="270890" y="167639"/>
                </a:moveTo>
                <a:lnTo>
                  <a:pt x="271271" y="168910"/>
                </a:lnTo>
                <a:lnTo>
                  <a:pt x="272287" y="168910"/>
                </a:lnTo>
                <a:lnTo>
                  <a:pt x="270890" y="167639"/>
                </a:lnTo>
                <a:close/>
              </a:path>
              <a:path extrusionOk="0" h="187960" w="288925">
                <a:moveTo>
                  <a:pt x="259968" y="153670"/>
                </a:moveTo>
                <a:lnTo>
                  <a:pt x="246379" y="153670"/>
                </a:lnTo>
                <a:lnTo>
                  <a:pt x="248157" y="154939"/>
                </a:lnTo>
                <a:lnTo>
                  <a:pt x="247141" y="154939"/>
                </a:lnTo>
                <a:lnTo>
                  <a:pt x="248919" y="156210"/>
                </a:lnTo>
                <a:lnTo>
                  <a:pt x="250316" y="158750"/>
                </a:lnTo>
                <a:lnTo>
                  <a:pt x="250951" y="160020"/>
                </a:lnTo>
                <a:lnTo>
                  <a:pt x="253110" y="162560"/>
                </a:lnTo>
                <a:lnTo>
                  <a:pt x="266191" y="162560"/>
                </a:lnTo>
                <a:lnTo>
                  <a:pt x="264032" y="158750"/>
                </a:lnTo>
                <a:lnTo>
                  <a:pt x="262127" y="156210"/>
                </a:lnTo>
                <a:lnTo>
                  <a:pt x="259968" y="153670"/>
                </a:lnTo>
                <a:close/>
              </a:path>
              <a:path extrusionOk="0" h="187960" w="288925">
                <a:moveTo>
                  <a:pt x="248919" y="156210"/>
                </a:moveTo>
                <a:lnTo>
                  <a:pt x="248411" y="156210"/>
                </a:lnTo>
                <a:lnTo>
                  <a:pt x="249554" y="157480"/>
                </a:lnTo>
                <a:lnTo>
                  <a:pt x="248919" y="156210"/>
                </a:lnTo>
                <a:close/>
              </a:path>
              <a:path extrusionOk="0" h="187960" w="288925">
                <a:moveTo>
                  <a:pt x="255142" y="146050"/>
                </a:moveTo>
                <a:lnTo>
                  <a:pt x="239394" y="146050"/>
                </a:lnTo>
                <a:lnTo>
                  <a:pt x="239902" y="147320"/>
                </a:lnTo>
                <a:lnTo>
                  <a:pt x="241173" y="149860"/>
                </a:lnTo>
                <a:lnTo>
                  <a:pt x="242188" y="151130"/>
                </a:lnTo>
                <a:lnTo>
                  <a:pt x="242696" y="151130"/>
                </a:lnTo>
                <a:lnTo>
                  <a:pt x="243585" y="152400"/>
                </a:lnTo>
                <a:lnTo>
                  <a:pt x="245109" y="153670"/>
                </a:lnTo>
                <a:lnTo>
                  <a:pt x="246506" y="154939"/>
                </a:lnTo>
                <a:lnTo>
                  <a:pt x="246379" y="153670"/>
                </a:lnTo>
                <a:lnTo>
                  <a:pt x="260476" y="153670"/>
                </a:lnTo>
                <a:lnTo>
                  <a:pt x="259079" y="151130"/>
                </a:lnTo>
                <a:lnTo>
                  <a:pt x="258571" y="149860"/>
                </a:lnTo>
                <a:lnTo>
                  <a:pt x="257428" y="148589"/>
                </a:lnTo>
                <a:lnTo>
                  <a:pt x="256920" y="148589"/>
                </a:lnTo>
                <a:lnTo>
                  <a:pt x="255142" y="146050"/>
                </a:lnTo>
                <a:close/>
              </a:path>
              <a:path extrusionOk="0" h="187960" w="288925">
                <a:moveTo>
                  <a:pt x="245871" y="139700"/>
                </a:moveTo>
                <a:lnTo>
                  <a:pt x="246252" y="140970"/>
                </a:lnTo>
                <a:lnTo>
                  <a:pt x="236981" y="140970"/>
                </a:lnTo>
                <a:lnTo>
                  <a:pt x="237362" y="142239"/>
                </a:lnTo>
                <a:lnTo>
                  <a:pt x="238886" y="144780"/>
                </a:lnTo>
                <a:lnTo>
                  <a:pt x="239775" y="147320"/>
                </a:lnTo>
                <a:lnTo>
                  <a:pt x="239394" y="146050"/>
                </a:lnTo>
                <a:lnTo>
                  <a:pt x="253873" y="146050"/>
                </a:lnTo>
                <a:lnTo>
                  <a:pt x="252094" y="144780"/>
                </a:lnTo>
                <a:lnTo>
                  <a:pt x="251332" y="144780"/>
                </a:lnTo>
                <a:lnTo>
                  <a:pt x="250062" y="143510"/>
                </a:lnTo>
                <a:lnTo>
                  <a:pt x="248665" y="143510"/>
                </a:lnTo>
                <a:lnTo>
                  <a:pt x="246506" y="142239"/>
                </a:lnTo>
                <a:lnTo>
                  <a:pt x="247650" y="142239"/>
                </a:lnTo>
                <a:lnTo>
                  <a:pt x="245871" y="139700"/>
                </a:lnTo>
                <a:close/>
              </a:path>
              <a:path extrusionOk="0" h="187960" w="288925">
                <a:moveTo>
                  <a:pt x="250062" y="143510"/>
                </a:moveTo>
                <a:lnTo>
                  <a:pt x="251332" y="144780"/>
                </a:lnTo>
                <a:lnTo>
                  <a:pt x="250353" y="143691"/>
                </a:lnTo>
                <a:lnTo>
                  <a:pt x="250062" y="143510"/>
                </a:lnTo>
                <a:close/>
              </a:path>
              <a:path extrusionOk="0" h="187960" w="288925">
                <a:moveTo>
                  <a:pt x="250353" y="143691"/>
                </a:moveTo>
                <a:lnTo>
                  <a:pt x="251332" y="144780"/>
                </a:lnTo>
                <a:lnTo>
                  <a:pt x="252094" y="144780"/>
                </a:lnTo>
                <a:lnTo>
                  <a:pt x="250353" y="143691"/>
                </a:lnTo>
                <a:close/>
              </a:path>
              <a:path extrusionOk="0" h="187960" w="288925">
                <a:moveTo>
                  <a:pt x="249046" y="142239"/>
                </a:moveTo>
                <a:lnTo>
                  <a:pt x="247650" y="142239"/>
                </a:lnTo>
                <a:lnTo>
                  <a:pt x="248665" y="143510"/>
                </a:lnTo>
                <a:lnTo>
                  <a:pt x="250062" y="143510"/>
                </a:lnTo>
                <a:lnTo>
                  <a:pt x="250353" y="143691"/>
                </a:lnTo>
                <a:lnTo>
                  <a:pt x="249046" y="142239"/>
                </a:lnTo>
                <a:close/>
              </a:path>
              <a:path extrusionOk="0" h="187960" w="288925">
                <a:moveTo>
                  <a:pt x="247650" y="142239"/>
                </a:moveTo>
                <a:lnTo>
                  <a:pt x="246506" y="142239"/>
                </a:lnTo>
                <a:lnTo>
                  <a:pt x="248665" y="143510"/>
                </a:lnTo>
                <a:lnTo>
                  <a:pt x="247650" y="142239"/>
                </a:lnTo>
                <a:close/>
              </a:path>
              <a:path extrusionOk="0" h="187960" w="288925">
                <a:moveTo>
                  <a:pt x="236854" y="140546"/>
                </a:moveTo>
                <a:lnTo>
                  <a:pt x="236981" y="140970"/>
                </a:lnTo>
                <a:lnTo>
                  <a:pt x="236854" y="140546"/>
                </a:lnTo>
                <a:close/>
              </a:path>
              <a:path extrusionOk="0" h="187960" w="288925">
                <a:moveTo>
                  <a:pt x="236600" y="139700"/>
                </a:moveTo>
                <a:lnTo>
                  <a:pt x="236854" y="140546"/>
                </a:lnTo>
                <a:lnTo>
                  <a:pt x="237108" y="140970"/>
                </a:lnTo>
                <a:lnTo>
                  <a:pt x="236600" y="139700"/>
                </a:lnTo>
                <a:close/>
              </a:path>
              <a:path extrusionOk="0" h="187960" w="288925">
                <a:moveTo>
                  <a:pt x="244601" y="138430"/>
                </a:moveTo>
                <a:lnTo>
                  <a:pt x="245109" y="139700"/>
                </a:lnTo>
                <a:lnTo>
                  <a:pt x="236600" y="139700"/>
                </a:lnTo>
                <a:lnTo>
                  <a:pt x="237108" y="140970"/>
                </a:lnTo>
                <a:lnTo>
                  <a:pt x="246252" y="140970"/>
                </a:lnTo>
                <a:lnTo>
                  <a:pt x="244601" y="138430"/>
                </a:lnTo>
                <a:close/>
              </a:path>
              <a:path extrusionOk="0" h="187960" w="288925">
                <a:moveTo>
                  <a:pt x="226059" y="111760"/>
                </a:moveTo>
                <a:lnTo>
                  <a:pt x="217677" y="111760"/>
                </a:lnTo>
                <a:lnTo>
                  <a:pt x="220599" y="115570"/>
                </a:lnTo>
                <a:lnTo>
                  <a:pt x="224281" y="120650"/>
                </a:lnTo>
                <a:lnTo>
                  <a:pt x="229869" y="128270"/>
                </a:lnTo>
                <a:lnTo>
                  <a:pt x="232536" y="133350"/>
                </a:lnTo>
                <a:lnTo>
                  <a:pt x="234568" y="137160"/>
                </a:lnTo>
                <a:lnTo>
                  <a:pt x="234823" y="137160"/>
                </a:lnTo>
                <a:lnTo>
                  <a:pt x="236854" y="140546"/>
                </a:lnTo>
                <a:lnTo>
                  <a:pt x="236600" y="139700"/>
                </a:lnTo>
                <a:lnTo>
                  <a:pt x="245109" y="139700"/>
                </a:lnTo>
                <a:lnTo>
                  <a:pt x="243204" y="135889"/>
                </a:lnTo>
                <a:lnTo>
                  <a:pt x="241511" y="133350"/>
                </a:lnTo>
                <a:lnTo>
                  <a:pt x="240918" y="133350"/>
                </a:lnTo>
                <a:lnTo>
                  <a:pt x="235711" y="124460"/>
                </a:lnTo>
                <a:lnTo>
                  <a:pt x="232663" y="120650"/>
                </a:lnTo>
                <a:lnTo>
                  <a:pt x="229615" y="116839"/>
                </a:lnTo>
                <a:lnTo>
                  <a:pt x="226059" y="111760"/>
                </a:lnTo>
                <a:close/>
              </a:path>
              <a:path extrusionOk="0" h="187960" w="288925">
                <a:moveTo>
                  <a:pt x="240664" y="132080"/>
                </a:moveTo>
                <a:lnTo>
                  <a:pt x="240918" y="133350"/>
                </a:lnTo>
                <a:lnTo>
                  <a:pt x="241511" y="133350"/>
                </a:lnTo>
                <a:lnTo>
                  <a:pt x="240664" y="132080"/>
                </a:lnTo>
                <a:close/>
              </a:path>
              <a:path extrusionOk="0" h="187960" w="288925">
                <a:moveTo>
                  <a:pt x="217804" y="102870"/>
                </a:moveTo>
                <a:lnTo>
                  <a:pt x="208025" y="102870"/>
                </a:lnTo>
                <a:lnTo>
                  <a:pt x="213105" y="106680"/>
                </a:lnTo>
                <a:lnTo>
                  <a:pt x="218312" y="111760"/>
                </a:lnTo>
                <a:lnTo>
                  <a:pt x="226186" y="111760"/>
                </a:lnTo>
                <a:lnTo>
                  <a:pt x="223265" y="107950"/>
                </a:lnTo>
                <a:lnTo>
                  <a:pt x="222757" y="106680"/>
                </a:lnTo>
                <a:lnTo>
                  <a:pt x="217804" y="102870"/>
                </a:lnTo>
                <a:close/>
              </a:path>
              <a:path extrusionOk="0" h="187960" w="288925">
                <a:moveTo>
                  <a:pt x="212978" y="97789"/>
                </a:moveTo>
                <a:lnTo>
                  <a:pt x="203073" y="97789"/>
                </a:lnTo>
                <a:lnTo>
                  <a:pt x="208152" y="102870"/>
                </a:lnTo>
                <a:lnTo>
                  <a:pt x="217931" y="102870"/>
                </a:lnTo>
                <a:lnTo>
                  <a:pt x="212978" y="97789"/>
                </a:lnTo>
                <a:close/>
              </a:path>
              <a:path extrusionOk="0" h="187960" w="288925">
                <a:moveTo>
                  <a:pt x="201040" y="87630"/>
                </a:moveTo>
                <a:lnTo>
                  <a:pt x="189737" y="87630"/>
                </a:lnTo>
                <a:lnTo>
                  <a:pt x="196595" y="93980"/>
                </a:lnTo>
                <a:lnTo>
                  <a:pt x="203200" y="97789"/>
                </a:lnTo>
                <a:lnTo>
                  <a:pt x="212725" y="97789"/>
                </a:lnTo>
                <a:lnTo>
                  <a:pt x="207644" y="92710"/>
                </a:lnTo>
                <a:lnTo>
                  <a:pt x="201040" y="87630"/>
                </a:lnTo>
                <a:close/>
              </a:path>
              <a:path extrusionOk="0" h="187960" w="288925">
                <a:moveTo>
                  <a:pt x="149098" y="55880"/>
                </a:moveTo>
                <a:lnTo>
                  <a:pt x="125856" y="55880"/>
                </a:lnTo>
                <a:lnTo>
                  <a:pt x="135381" y="59689"/>
                </a:lnTo>
                <a:lnTo>
                  <a:pt x="135508" y="60960"/>
                </a:lnTo>
                <a:lnTo>
                  <a:pt x="145287" y="64770"/>
                </a:lnTo>
                <a:lnTo>
                  <a:pt x="154939" y="68580"/>
                </a:lnTo>
                <a:lnTo>
                  <a:pt x="154685" y="68580"/>
                </a:lnTo>
                <a:lnTo>
                  <a:pt x="163829" y="73660"/>
                </a:lnTo>
                <a:lnTo>
                  <a:pt x="173227" y="78739"/>
                </a:lnTo>
                <a:lnTo>
                  <a:pt x="181863" y="83820"/>
                </a:lnTo>
                <a:lnTo>
                  <a:pt x="190245" y="88900"/>
                </a:lnTo>
                <a:lnTo>
                  <a:pt x="189737" y="87630"/>
                </a:lnTo>
                <a:lnTo>
                  <a:pt x="201040" y="87630"/>
                </a:lnTo>
                <a:lnTo>
                  <a:pt x="194436" y="82550"/>
                </a:lnTo>
                <a:lnTo>
                  <a:pt x="194055" y="81280"/>
                </a:lnTo>
                <a:lnTo>
                  <a:pt x="185800" y="77470"/>
                </a:lnTo>
                <a:lnTo>
                  <a:pt x="177291" y="72389"/>
                </a:lnTo>
                <a:lnTo>
                  <a:pt x="167766" y="66039"/>
                </a:lnTo>
                <a:lnTo>
                  <a:pt x="159003" y="60960"/>
                </a:lnTo>
                <a:lnTo>
                  <a:pt x="149098" y="55880"/>
                </a:lnTo>
                <a:close/>
              </a:path>
              <a:path extrusionOk="0" h="187960" w="288925">
                <a:moveTo>
                  <a:pt x="139318" y="52070"/>
                </a:moveTo>
                <a:lnTo>
                  <a:pt x="116458" y="52070"/>
                </a:lnTo>
                <a:lnTo>
                  <a:pt x="126237" y="55880"/>
                </a:lnTo>
                <a:lnTo>
                  <a:pt x="148970" y="55880"/>
                </a:lnTo>
                <a:lnTo>
                  <a:pt x="139318" y="52070"/>
                </a:lnTo>
                <a:close/>
              </a:path>
              <a:path extrusionOk="0" h="187960" w="288925">
                <a:moveTo>
                  <a:pt x="116924" y="41910"/>
                </a:moveTo>
                <a:lnTo>
                  <a:pt x="90296" y="41910"/>
                </a:lnTo>
                <a:lnTo>
                  <a:pt x="98298" y="45720"/>
                </a:lnTo>
                <a:lnTo>
                  <a:pt x="98932" y="45720"/>
                </a:lnTo>
                <a:lnTo>
                  <a:pt x="107568" y="48260"/>
                </a:lnTo>
                <a:lnTo>
                  <a:pt x="107187" y="48260"/>
                </a:lnTo>
                <a:lnTo>
                  <a:pt x="116585" y="52070"/>
                </a:lnTo>
                <a:lnTo>
                  <a:pt x="139445" y="52070"/>
                </a:lnTo>
                <a:lnTo>
                  <a:pt x="130175" y="46989"/>
                </a:lnTo>
                <a:lnTo>
                  <a:pt x="129793" y="46989"/>
                </a:lnTo>
                <a:lnTo>
                  <a:pt x="120141" y="43180"/>
                </a:lnTo>
                <a:lnTo>
                  <a:pt x="116924" y="41910"/>
                </a:lnTo>
                <a:close/>
              </a:path>
              <a:path extrusionOk="0" h="187960" w="288925">
                <a:moveTo>
                  <a:pt x="79882" y="27939"/>
                </a:moveTo>
                <a:lnTo>
                  <a:pt x="45974" y="27939"/>
                </a:lnTo>
                <a:lnTo>
                  <a:pt x="48132" y="29210"/>
                </a:lnTo>
                <a:lnTo>
                  <a:pt x="51307" y="29210"/>
                </a:lnTo>
                <a:lnTo>
                  <a:pt x="52831" y="30480"/>
                </a:lnTo>
                <a:lnTo>
                  <a:pt x="56260" y="31750"/>
                </a:lnTo>
                <a:lnTo>
                  <a:pt x="60325" y="31750"/>
                </a:lnTo>
                <a:lnTo>
                  <a:pt x="63500" y="33020"/>
                </a:lnTo>
                <a:lnTo>
                  <a:pt x="62737" y="33020"/>
                </a:lnTo>
                <a:lnTo>
                  <a:pt x="66293" y="34289"/>
                </a:lnTo>
                <a:lnTo>
                  <a:pt x="71500" y="35560"/>
                </a:lnTo>
                <a:lnTo>
                  <a:pt x="71246" y="35560"/>
                </a:lnTo>
                <a:lnTo>
                  <a:pt x="76326" y="38100"/>
                </a:lnTo>
                <a:lnTo>
                  <a:pt x="76834" y="38100"/>
                </a:lnTo>
                <a:lnTo>
                  <a:pt x="83692" y="40639"/>
                </a:lnTo>
                <a:lnTo>
                  <a:pt x="90677" y="43180"/>
                </a:lnTo>
                <a:lnTo>
                  <a:pt x="90296" y="41910"/>
                </a:lnTo>
                <a:lnTo>
                  <a:pt x="116924" y="41910"/>
                </a:lnTo>
                <a:lnTo>
                  <a:pt x="110743" y="39370"/>
                </a:lnTo>
                <a:lnTo>
                  <a:pt x="101726" y="36830"/>
                </a:lnTo>
                <a:lnTo>
                  <a:pt x="102361" y="36830"/>
                </a:lnTo>
                <a:lnTo>
                  <a:pt x="94487" y="33020"/>
                </a:lnTo>
                <a:lnTo>
                  <a:pt x="86867" y="30480"/>
                </a:lnTo>
                <a:lnTo>
                  <a:pt x="79882" y="27939"/>
                </a:lnTo>
                <a:close/>
              </a:path>
              <a:path extrusionOk="0" h="187960" w="288925">
                <a:moveTo>
                  <a:pt x="51307" y="29210"/>
                </a:moveTo>
                <a:lnTo>
                  <a:pt x="50926" y="29210"/>
                </a:lnTo>
                <a:lnTo>
                  <a:pt x="52704" y="30480"/>
                </a:lnTo>
                <a:lnTo>
                  <a:pt x="51307" y="29210"/>
                </a:lnTo>
                <a:close/>
              </a:path>
              <a:path extrusionOk="0" h="187960" w="288925">
                <a:moveTo>
                  <a:pt x="43306" y="26161"/>
                </a:moveTo>
                <a:lnTo>
                  <a:pt x="45084" y="27939"/>
                </a:lnTo>
                <a:lnTo>
                  <a:pt x="80390" y="27939"/>
                </a:lnTo>
                <a:lnTo>
                  <a:pt x="75437" y="26670"/>
                </a:lnTo>
                <a:lnTo>
                  <a:pt x="44323" y="26670"/>
                </a:lnTo>
                <a:lnTo>
                  <a:pt x="43306" y="26161"/>
                </a:lnTo>
                <a:close/>
              </a:path>
              <a:path extrusionOk="0" h="187960" w="288925">
                <a:moveTo>
                  <a:pt x="42544" y="25400"/>
                </a:moveTo>
                <a:lnTo>
                  <a:pt x="43306" y="26161"/>
                </a:lnTo>
                <a:lnTo>
                  <a:pt x="44323" y="26670"/>
                </a:lnTo>
                <a:lnTo>
                  <a:pt x="42544" y="25400"/>
                </a:lnTo>
                <a:close/>
              </a:path>
              <a:path extrusionOk="0" h="187960" w="288925">
                <a:moveTo>
                  <a:pt x="69976" y="24130"/>
                </a:moveTo>
                <a:lnTo>
                  <a:pt x="37845" y="24130"/>
                </a:lnTo>
                <a:lnTo>
                  <a:pt x="41909" y="25400"/>
                </a:lnTo>
                <a:lnTo>
                  <a:pt x="42544" y="25400"/>
                </a:lnTo>
                <a:lnTo>
                  <a:pt x="44323" y="26670"/>
                </a:lnTo>
                <a:lnTo>
                  <a:pt x="75437" y="26670"/>
                </a:lnTo>
                <a:lnTo>
                  <a:pt x="69976" y="24130"/>
                </a:lnTo>
                <a:close/>
              </a:path>
              <a:path extrusionOk="0" h="187960" w="288925">
                <a:moveTo>
                  <a:pt x="42544" y="25400"/>
                </a:moveTo>
                <a:lnTo>
                  <a:pt x="41782" y="25400"/>
                </a:lnTo>
                <a:lnTo>
                  <a:pt x="43306" y="26161"/>
                </a:lnTo>
                <a:lnTo>
                  <a:pt x="42544" y="25400"/>
                </a:lnTo>
                <a:close/>
              </a:path>
              <a:path extrusionOk="0" h="187960" w="288925">
                <a:moveTo>
                  <a:pt x="62610" y="21589"/>
                </a:moveTo>
                <a:lnTo>
                  <a:pt x="31750" y="21589"/>
                </a:lnTo>
                <a:lnTo>
                  <a:pt x="36067" y="24130"/>
                </a:lnTo>
                <a:lnTo>
                  <a:pt x="70230" y="24130"/>
                </a:lnTo>
                <a:lnTo>
                  <a:pt x="66675" y="22860"/>
                </a:lnTo>
                <a:lnTo>
                  <a:pt x="65912" y="22860"/>
                </a:lnTo>
                <a:lnTo>
                  <a:pt x="62610" y="21589"/>
                </a:lnTo>
                <a:close/>
              </a:path>
              <a:path extrusionOk="0" h="187960" w="288925">
                <a:moveTo>
                  <a:pt x="56260" y="20320"/>
                </a:moveTo>
                <a:lnTo>
                  <a:pt x="29082" y="20320"/>
                </a:lnTo>
                <a:lnTo>
                  <a:pt x="33019" y="21589"/>
                </a:lnTo>
                <a:lnTo>
                  <a:pt x="59562" y="21589"/>
                </a:lnTo>
                <a:lnTo>
                  <a:pt x="56260" y="20320"/>
                </a:lnTo>
                <a:close/>
              </a:path>
              <a:path extrusionOk="0" h="187960" w="288925">
                <a:moveTo>
                  <a:pt x="58165" y="20320"/>
                </a:moveTo>
                <a:lnTo>
                  <a:pt x="56260" y="20320"/>
                </a:lnTo>
                <a:lnTo>
                  <a:pt x="59562" y="21589"/>
                </a:lnTo>
                <a:lnTo>
                  <a:pt x="58165" y="20320"/>
                </a:lnTo>
                <a:close/>
              </a:path>
              <a:path extrusionOk="0" h="187960" w="288925">
                <a:moveTo>
                  <a:pt x="59943" y="20320"/>
                </a:moveTo>
                <a:lnTo>
                  <a:pt x="58165" y="20320"/>
                </a:lnTo>
                <a:lnTo>
                  <a:pt x="59562" y="21589"/>
                </a:lnTo>
                <a:lnTo>
                  <a:pt x="63245" y="21589"/>
                </a:lnTo>
                <a:lnTo>
                  <a:pt x="59943" y="20320"/>
                </a:lnTo>
                <a:close/>
              </a:path>
              <a:path extrusionOk="0" h="187960" w="288925">
                <a:moveTo>
                  <a:pt x="52577" y="17780"/>
                </a:moveTo>
                <a:lnTo>
                  <a:pt x="24256" y="17780"/>
                </a:lnTo>
                <a:lnTo>
                  <a:pt x="28955" y="20320"/>
                </a:lnTo>
                <a:lnTo>
                  <a:pt x="56895" y="20320"/>
                </a:lnTo>
                <a:lnTo>
                  <a:pt x="55117" y="19050"/>
                </a:lnTo>
                <a:lnTo>
                  <a:pt x="52577" y="17780"/>
                </a:lnTo>
                <a:close/>
              </a:path>
              <a:path extrusionOk="0" h="187960" w="288925">
                <a:moveTo>
                  <a:pt x="49529" y="15239"/>
                </a:moveTo>
                <a:lnTo>
                  <a:pt x="19557" y="15239"/>
                </a:lnTo>
                <a:lnTo>
                  <a:pt x="23494" y="17780"/>
                </a:lnTo>
                <a:lnTo>
                  <a:pt x="51942" y="17780"/>
                </a:lnTo>
                <a:lnTo>
                  <a:pt x="49529" y="15239"/>
                </a:lnTo>
                <a:close/>
              </a:path>
              <a:path extrusionOk="0" h="187960" w="288925">
                <a:moveTo>
                  <a:pt x="51307" y="16510"/>
                </a:moveTo>
                <a:lnTo>
                  <a:pt x="51942" y="17780"/>
                </a:lnTo>
                <a:lnTo>
                  <a:pt x="53339" y="17780"/>
                </a:lnTo>
                <a:lnTo>
                  <a:pt x="51307" y="16510"/>
                </a:lnTo>
                <a:close/>
              </a:path>
              <a:path extrusionOk="0" h="187960" w="288925">
                <a:moveTo>
                  <a:pt x="19557" y="15239"/>
                </a:moveTo>
                <a:lnTo>
                  <a:pt x="17525" y="15239"/>
                </a:lnTo>
                <a:lnTo>
                  <a:pt x="20319" y="16510"/>
                </a:lnTo>
                <a:lnTo>
                  <a:pt x="19557" y="15239"/>
                </a:lnTo>
                <a:close/>
              </a:path>
              <a:path extrusionOk="0" h="187960" w="288925">
                <a:moveTo>
                  <a:pt x="38480" y="10160"/>
                </a:moveTo>
                <a:lnTo>
                  <a:pt x="7111" y="10160"/>
                </a:lnTo>
                <a:lnTo>
                  <a:pt x="9016" y="11430"/>
                </a:lnTo>
                <a:lnTo>
                  <a:pt x="10286" y="11430"/>
                </a:lnTo>
                <a:lnTo>
                  <a:pt x="13715" y="13970"/>
                </a:lnTo>
                <a:lnTo>
                  <a:pt x="17271" y="15239"/>
                </a:lnTo>
                <a:lnTo>
                  <a:pt x="47625" y="15239"/>
                </a:lnTo>
                <a:lnTo>
                  <a:pt x="45211" y="13970"/>
                </a:lnTo>
                <a:lnTo>
                  <a:pt x="42799" y="13970"/>
                </a:lnTo>
                <a:lnTo>
                  <a:pt x="41148" y="12700"/>
                </a:lnTo>
                <a:lnTo>
                  <a:pt x="41359" y="12700"/>
                </a:lnTo>
                <a:lnTo>
                  <a:pt x="38480" y="10160"/>
                </a:lnTo>
                <a:close/>
              </a:path>
              <a:path extrusionOk="0" h="187960" w="288925">
                <a:moveTo>
                  <a:pt x="41148" y="12700"/>
                </a:moveTo>
                <a:lnTo>
                  <a:pt x="42799" y="13970"/>
                </a:lnTo>
                <a:lnTo>
                  <a:pt x="41481" y="12807"/>
                </a:lnTo>
                <a:lnTo>
                  <a:pt x="41148" y="12700"/>
                </a:lnTo>
                <a:close/>
              </a:path>
              <a:path extrusionOk="0" h="187960" w="288925">
                <a:moveTo>
                  <a:pt x="41481" y="12807"/>
                </a:moveTo>
                <a:lnTo>
                  <a:pt x="42799" y="13970"/>
                </a:lnTo>
                <a:lnTo>
                  <a:pt x="45084" y="13970"/>
                </a:lnTo>
                <a:lnTo>
                  <a:pt x="41481" y="12807"/>
                </a:lnTo>
                <a:close/>
              </a:path>
              <a:path extrusionOk="0" h="187960" w="288925">
                <a:moveTo>
                  <a:pt x="41359" y="12700"/>
                </a:moveTo>
                <a:lnTo>
                  <a:pt x="41148" y="12700"/>
                </a:lnTo>
                <a:lnTo>
                  <a:pt x="41481" y="12807"/>
                </a:lnTo>
                <a:close/>
              </a:path>
              <a:path extrusionOk="0" h="187960" w="288925">
                <a:moveTo>
                  <a:pt x="10286" y="11430"/>
                </a:moveTo>
                <a:lnTo>
                  <a:pt x="9270" y="11430"/>
                </a:lnTo>
                <a:lnTo>
                  <a:pt x="11429" y="12700"/>
                </a:lnTo>
                <a:lnTo>
                  <a:pt x="10286" y="11430"/>
                </a:lnTo>
                <a:close/>
              </a:path>
              <a:path extrusionOk="0" h="187960" w="288925">
                <a:moveTo>
                  <a:pt x="33274" y="8889"/>
                </a:moveTo>
                <a:lnTo>
                  <a:pt x="4699" y="8889"/>
                </a:lnTo>
                <a:lnTo>
                  <a:pt x="5968" y="10160"/>
                </a:lnTo>
                <a:lnTo>
                  <a:pt x="37210" y="10160"/>
                </a:lnTo>
                <a:lnTo>
                  <a:pt x="33274" y="8889"/>
                </a:lnTo>
                <a:close/>
              </a:path>
              <a:path extrusionOk="0" h="187960" w="288925">
                <a:moveTo>
                  <a:pt x="21716" y="3810"/>
                </a:moveTo>
                <a:lnTo>
                  <a:pt x="1015" y="3810"/>
                </a:lnTo>
                <a:lnTo>
                  <a:pt x="0" y="5080"/>
                </a:lnTo>
                <a:lnTo>
                  <a:pt x="0" y="7620"/>
                </a:lnTo>
                <a:lnTo>
                  <a:pt x="1015" y="8889"/>
                </a:lnTo>
                <a:lnTo>
                  <a:pt x="33400" y="8889"/>
                </a:lnTo>
                <a:lnTo>
                  <a:pt x="31051" y="7620"/>
                </a:lnTo>
                <a:lnTo>
                  <a:pt x="29336" y="7620"/>
                </a:lnTo>
                <a:lnTo>
                  <a:pt x="25400" y="5080"/>
                </a:lnTo>
                <a:lnTo>
                  <a:pt x="24637" y="5080"/>
                </a:lnTo>
                <a:lnTo>
                  <a:pt x="21716" y="3810"/>
                </a:lnTo>
                <a:close/>
              </a:path>
              <a:path extrusionOk="0" h="187960" w="288925">
                <a:moveTo>
                  <a:pt x="28701" y="6350"/>
                </a:moveTo>
                <a:lnTo>
                  <a:pt x="29336" y="7620"/>
                </a:lnTo>
                <a:lnTo>
                  <a:pt x="31051" y="7620"/>
                </a:lnTo>
                <a:lnTo>
                  <a:pt x="28701" y="6350"/>
                </a:lnTo>
                <a:close/>
              </a:path>
              <a:path extrusionOk="0" h="187960" w="288925">
                <a:moveTo>
                  <a:pt x="4487" y="2963"/>
                </a:moveTo>
                <a:lnTo>
                  <a:pt x="2285" y="3810"/>
                </a:lnTo>
                <a:lnTo>
                  <a:pt x="4063" y="3810"/>
                </a:lnTo>
                <a:lnTo>
                  <a:pt x="4487" y="2963"/>
                </a:lnTo>
                <a:close/>
              </a:path>
              <a:path extrusionOk="0" h="187960" w="288925">
                <a:moveTo>
                  <a:pt x="4537" y="2944"/>
                </a:moveTo>
                <a:lnTo>
                  <a:pt x="4063" y="3810"/>
                </a:lnTo>
                <a:lnTo>
                  <a:pt x="4254" y="3651"/>
                </a:lnTo>
                <a:lnTo>
                  <a:pt x="4537" y="2944"/>
                </a:lnTo>
                <a:close/>
              </a:path>
              <a:path extrusionOk="0" h="187960" w="288925">
                <a:moveTo>
                  <a:pt x="4254" y="3651"/>
                </a:moveTo>
                <a:lnTo>
                  <a:pt x="4063" y="3810"/>
                </a:lnTo>
                <a:lnTo>
                  <a:pt x="4254" y="3651"/>
                </a:lnTo>
                <a:close/>
              </a:path>
              <a:path extrusionOk="0" h="187960" w="288925">
                <a:moveTo>
                  <a:pt x="18287" y="2539"/>
                </a:moveTo>
                <a:lnTo>
                  <a:pt x="5587" y="2539"/>
                </a:lnTo>
                <a:lnTo>
                  <a:pt x="4254" y="3651"/>
                </a:lnTo>
                <a:lnTo>
                  <a:pt x="4190" y="3810"/>
                </a:lnTo>
                <a:lnTo>
                  <a:pt x="21843" y="3810"/>
                </a:lnTo>
                <a:lnTo>
                  <a:pt x="18287" y="2539"/>
                </a:lnTo>
                <a:close/>
              </a:path>
              <a:path extrusionOk="0" h="187960" w="288925">
                <a:moveTo>
                  <a:pt x="5587" y="2539"/>
                </a:moveTo>
                <a:lnTo>
                  <a:pt x="4537" y="2944"/>
                </a:lnTo>
                <a:lnTo>
                  <a:pt x="4254" y="3651"/>
                </a:lnTo>
                <a:lnTo>
                  <a:pt x="5587" y="2539"/>
                </a:lnTo>
                <a:close/>
              </a:path>
              <a:path extrusionOk="0" h="187960" w="288925">
                <a:moveTo>
                  <a:pt x="4699" y="2539"/>
                </a:moveTo>
                <a:lnTo>
                  <a:pt x="4487" y="2963"/>
                </a:lnTo>
                <a:lnTo>
                  <a:pt x="4699" y="2539"/>
                </a:lnTo>
                <a:close/>
              </a:path>
              <a:path extrusionOk="0" h="187960" w="288925">
                <a:moveTo>
                  <a:pt x="5587" y="2539"/>
                </a:moveTo>
                <a:lnTo>
                  <a:pt x="4699" y="2539"/>
                </a:lnTo>
                <a:lnTo>
                  <a:pt x="4537" y="2944"/>
                </a:lnTo>
                <a:lnTo>
                  <a:pt x="5587" y="2539"/>
                </a:lnTo>
                <a:close/>
              </a:path>
              <a:path extrusionOk="0" h="187960" w="288925">
                <a:moveTo>
                  <a:pt x="13334" y="0"/>
                </a:moveTo>
                <a:lnTo>
                  <a:pt x="11175" y="0"/>
                </a:lnTo>
                <a:lnTo>
                  <a:pt x="9016" y="1270"/>
                </a:lnTo>
                <a:lnTo>
                  <a:pt x="7111" y="1270"/>
                </a:lnTo>
                <a:lnTo>
                  <a:pt x="5968" y="2539"/>
                </a:lnTo>
                <a:lnTo>
                  <a:pt x="18668" y="2539"/>
                </a:lnTo>
                <a:lnTo>
                  <a:pt x="15748" y="1270"/>
                </a:lnTo>
                <a:lnTo>
                  <a:pt x="13334"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2" name="Shape 952"/>
        <p:cNvGrpSpPr/>
        <p:nvPr/>
      </p:nvGrpSpPr>
      <p:grpSpPr>
        <a:xfrm>
          <a:off x="0" y="0"/>
          <a:ext cx="0" cy="0"/>
          <a:chOff x="0" y="0"/>
          <a:chExt cx="0" cy="0"/>
        </a:xfrm>
      </p:grpSpPr>
      <p:grpSp>
        <p:nvGrpSpPr>
          <p:cNvPr id="953" name="Google Shape;953;p77"/>
          <p:cNvGrpSpPr/>
          <p:nvPr/>
        </p:nvGrpSpPr>
        <p:grpSpPr>
          <a:xfrm>
            <a:off x="196595" y="0"/>
            <a:ext cx="5515356" cy="6858000"/>
            <a:chOff x="196595" y="0"/>
            <a:chExt cx="5515356" cy="6858000"/>
          </a:xfrm>
        </p:grpSpPr>
        <p:pic>
          <p:nvPicPr>
            <p:cNvPr id="954" name="Google Shape;954;p77"/>
            <p:cNvPicPr preferRelativeResize="0"/>
            <p:nvPr/>
          </p:nvPicPr>
          <p:blipFill rotWithShape="1">
            <a:blip r:embed="rId3">
              <a:alphaModFix/>
            </a:blip>
            <a:srcRect b="0" l="0" r="0" t="0"/>
            <a:stretch/>
          </p:blipFill>
          <p:spPr>
            <a:xfrm>
              <a:off x="196595" y="681227"/>
              <a:ext cx="5515356" cy="5807964"/>
            </a:xfrm>
            <a:prstGeom prst="rect">
              <a:avLst/>
            </a:prstGeom>
            <a:noFill/>
            <a:ln>
              <a:noFill/>
            </a:ln>
          </p:spPr>
        </p:pic>
        <p:sp>
          <p:nvSpPr>
            <p:cNvPr id="955" name="Google Shape;955;p77"/>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56" name="Google Shape;956;p77"/>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57" name="Google Shape;957;p77"/>
          <p:cNvPicPr preferRelativeResize="0"/>
          <p:nvPr/>
        </p:nvPicPr>
        <p:blipFill rotWithShape="1">
          <a:blip r:embed="rId5">
            <a:alphaModFix/>
          </a:blip>
          <a:srcRect b="0" l="0" r="0" t="0"/>
          <a:stretch/>
        </p:blipFill>
        <p:spPr>
          <a:xfrm>
            <a:off x="6031229" y="5084190"/>
            <a:ext cx="179070" cy="229869"/>
          </a:xfrm>
          <a:prstGeom prst="rect">
            <a:avLst/>
          </a:prstGeom>
          <a:noFill/>
          <a:ln>
            <a:noFill/>
          </a:ln>
        </p:spPr>
      </p:pic>
      <p:sp>
        <p:nvSpPr>
          <p:cNvPr id="958" name="Google Shape;958;p77"/>
          <p:cNvSpPr/>
          <p:nvPr/>
        </p:nvSpPr>
        <p:spPr>
          <a:xfrm>
            <a:off x="6384671" y="5161915"/>
            <a:ext cx="180975" cy="17145"/>
          </a:xfrm>
          <a:custGeom>
            <a:rect b="b" l="l" r="r" t="t"/>
            <a:pathLst>
              <a:path extrusionOk="0" h="17145" w="180975">
                <a:moveTo>
                  <a:pt x="6350" y="1524"/>
                </a:moveTo>
                <a:lnTo>
                  <a:pt x="130" y="9941"/>
                </a:lnTo>
                <a:lnTo>
                  <a:pt x="1516" y="12954"/>
                </a:lnTo>
                <a:lnTo>
                  <a:pt x="3453" y="15342"/>
                </a:lnTo>
                <a:lnTo>
                  <a:pt x="4216" y="15824"/>
                </a:lnTo>
                <a:lnTo>
                  <a:pt x="6350" y="16637"/>
                </a:lnTo>
                <a:lnTo>
                  <a:pt x="8425" y="16142"/>
                </a:lnTo>
                <a:lnTo>
                  <a:pt x="7492" y="16129"/>
                </a:lnTo>
                <a:lnTo>
                  <a:pt x="8483" y="16129"/>
                </a:lnTo>
                <a:lnTo>
                  <a:pt x="10579" y="15670"/>
                </a:lnTo>
                <a:lnTo>
                  <a:pt x="8889" y="14732"/>
                </a:lnTo>
                <a:lnTo>
                  <a:pt x="6730" y="13335"/>
                </a:lnTo>
                <a:lnTo>
                  <a:pt x="5587" y="10668"/>
                </a:lnTo>
                <a:lnTo>
                  <a:pt x="6476" y="8128"/>
                </a:lnTo>
                <a:lnTo>
                  <a:pt x="7238" y="5587"/>
                </a:lnTo>
                <a:lnTo>
                  <a:pt x="9651" y="3937"/>
                </a:lnTo>
                <a:lnTo>
                  <a:pt x="15811" y="3937"/>
                </a:lnTo>
                <a:lnTo>
                  <a:pt x="15366" y="3556"/>
                </a:lnTo>
                <a:lnTo>
                  <a:pt x="13207" y="3048"/>
                </a:lnTo>
                <a:lnTo>
                  <a:pt x="8483" y="2032"/>
                </a:lnTo>
                <a:lnTo>
                  <a:pt x="7492" y="2032"/>
                </a:lnTo>
                <a:lnTo>
                  <a:pt x="8425" y="2018"/>
                </a:lnTo>
                <a:lnTo>
                  <a:pt x="6350" y="1524"/>
                </a:lnTo>
                <a:close/>
              </a:path>
              <a:path extrusionOk="0" h="17145" w="180975">
                <a:moveTo>
                  <a:pt x="10579" y="15670"/>
                </a:moveTo>
                <a:lnTo>
                  <a:pt x="8425" y="16142"/>
                </a:lnTo>
                <a:lnTo>
                  <a:pt x="24764" y="16383"/>
                </a:lnTo>
                <a:lnTo>
                  <a:pt x="108076" y="16383"/>
                </a:lnTo>
                <a:lnTo>
                  <a:pt x="111442" y="16002"/>
                </a:lnTo>
                <a:lnTo>
                  <a:pt x="11175" y="16002"/>
                </a:lnTo>
                <a:lnTo>
                  <a:pt x="10579" y="15670"/>
                </a:lnTo>
                <a:close/>
              </a:path>
              <a:path extrusionOk="0" h="17145" w="180975">
                <a:moveTo>
                  <a:pt x="8483" y="16129"/>
                </a:moveTo>
                <a:lnTo>
                  <a:pt x="7492" y="16129"/>
                </a:lnTo>
                <a:lnTo>
                  <a:pt x="8425" y="16142"/>
                </a:lnTo>
                <a:close/>
              </a:path>
              <a:path extrusionOk="0" h="17145" w="180975">
                <a:moveTo>
                  <a:pt x="4216" y="15824"/>
                </a:moveTo>
                <a:lnTo>
                  <a:pt x="4699" y="16129"/>
                </a:lnTo>
                <a:lnTo>
                  <a:pt x="5016" y="16129"/>
                </a:lnTo>
                <a:lnTo>
                  <a:pt x="4216" y="15824"/>
                </a:lnTo>
                <a:close/>
              </a:path>
              <a:path extrusionOk="0" h="17145" w="180975">
                <a:moveTo>
                  <a:pt x="11511" y="15472"/>
                </a:moveTo>
                <a:lnTo>
                  <a:pt x="10579" y="15670"/>
                </a:lnTo>
                <a:lnTo>
                  <a:pt x="11175" y="16002"/>
                </a:lnTo>
                <a:lnTo>
                  <a:pt x="14096" y="15621"/>
                </a:lnTo>
                <a:lnTo>
                  <a:pt x="11556" y="15493"/>
                </a:lnTo>
                <a:close/>
              </a:path>
              <a:path extrusionOk="0" h="17145" w="180975">
                <a:moveTo>
                  <a:pt x="14121" y="15595"/>
                </a:moveTo>
                <a:lnTo>
                  <a:pt x="11175" y="16002"/>
                </a:lnTo>
                <a:lnTo>
                  <a:pt x="111442" y="16002"/>
                </a:lnTo>
                <a:lnTo>
                  <a:pt x="112564" y="15875"/>
                </a:lnTo>
                <a:lnTo>
                  <a:pt x="21208" y="15875"/>
                </a:lnTo>
                <a:lnTo>
                  <a:pt x="14121" y="15595"/>
                </a:lnTo>
                <a:close/>
              </a:path>
              <a:path extrusionOk="0" h="17145" w="180975">
                <a:moveTo>
                  <a:pt x="16339" y="4389"/>
                </a:moveTo>
                <a:lnTo>
                  <a:pt x="17144" y="5080"/>
                </a:lnTo>
                <a:lnTo>
                  <a:pt x="18302" y="9017"/>
                </a:lnTo>
                <a:lnTo>
                  <a:pt x="18300" y="9941"/>
                </a:lnTo>
                <a:lnTo>
                  <a:pt x="17906" y="11811"/>
                </a:lnTo>
                <a:lnTo>
                  <a:pt x="16255" y="13462"/>
                </a:lnTo>
                <a:lnTo>
                  <a:pt x="15875" y="13716"/>
                </a:lnTo>
                <a:lnTo>
                  <a:pt x="14121" y="15595"/>
                </a:lnTo>
                <a:lnTo>
                  <a:pt x="21208" y="15875"/>
                </a:lnTo>
                <a:lnTo>
                  <a:pt x="23749" y="13589"/>
                </a:lnTo>
                <a:lnTo>
                  <a:pt x="23875" y="10414"/>
                </a:lnTo>
                <a:lnTo>
                  <a:pt x="24129" y="7366"/>
                </a:lnTo>
                <a:lnTo>
                  <a:pt x="21716" y="4826"/>
                </a:lnTo>
                <a:lnTo>
                  <a:pt x="16339" y="4389"/>
                </a:lnTo>
                <a:close/>
              </a:path>
              <a:path extrusionOk="0" h="17145" w="180975">
                <a:moveTo>
                  <a:pt x="133302" y="1016"/>
                </a:moveTo>
                <a:lnTo>
                  <a:pt x="113283" y="1016"/>
                </a:lnTo>
                <a:lnTo>
                  <a:pt x="106425" y="1778"/>
                </a:lnTo>
                <a:lnTo>
                  <a:pt x="24764" y="1778"/>
                </a:lnTo>
                <a:lnTo>
                  <a:pt x="8425" y="2018"/>
                </a:lnTo>
                <a:lnTo>
                  <a:pt x="9016" y="2159"/>
                </a:lnTo>
                <a:lnTo>
                  <a:pt x="13207" y="3048"/>
                </a:lnTo>
                <a:lnTo>
                  <a:pt x="15366" y="3556"/>
                </a:lnTo>
                <a:lnTo>
                  <a:pt x="16339" y="4389"/>
                </a:lnTo>
                <a:lnTo>
                  <a:pt x="21716" y="4826"/>
                </a:lnTo>
                <a:lnTo>
                  <a:pt x="24129" y="7366"/>
                </a:lnTo>
                <a:lnTo>
                  <a:pt x="23875" y="10414"/>
                </a:lnTo>
                <a:lnTo>
                  <a:pt x="23749" y="13589"/>
                </a:lnTo>
                <a:lnTo>
                  <a:pt x="21208" y="15875"/>
                </a:lnTo>
                <a:lnTo>
                  <a:pt x="112564" y="15875"/>
                </a:lnTo>
                <a:lnTo>
                  <a:pt x="114807" y="15621"/>
                </a:lnTo>
                <a:lnTo>
                  <a:pt x="135254" y="15621"/>
                </a:lnTo>
                <a:lnTo>
                  <a:pt x="140335" y="14605"/>
                </a:lnTo>
                <a:lnTo>
                  <a:pt x="139700" y="14605"/>
                </a:lnTo>
                <a:lnTo>
                  <a:pt x="140970" y="14478"/>
                </a:lnTo>
                <a:lnTo>
                  <a:pt x="161925" y="14478"/>
                </a:lnTo>
                <a:lnTo>
                  <a:pt x="165480" y="14351"/>
                </a:lnTo>
                <a:lnTo>
                  <a:pt x="169163" y="14097"/>
                </a:lnTo>
                <a:lnTo>
                  <a:pt x="169545" y="14097"/>
                </a:lnTo>
                <a:lnTo>
                  <a:pt x="171703" y="13843"/>
                </a:lnTo>
                <a:lnTo>
                  <a:pt x="172084" y="13843"/>
                </a:lnTo>
                <a:lnTo>
                  <a:pt x="174117" y="13462"/>
                </a:lnTo>
                <a:lnTo>
                  <a:pt x="175868" y="12910"/>
                </a:lnTo>
                <a:lnTo>
                  <a:pt x="176656" y="12573"/>
                </a:lnTo>
                <a:lnTo>
                  <a:pt x="177546" y="12065"/>
                </a:lnTo>
                <a:lnTo>
                  <a:pt x="178180" y="11557"/>
                </a:lnTo>
                <a:lnTo>
                  <a:pt x="179577" y="10541"/>
                </a:lnTo>
                <a:lnTo>
                  <a:pt x="180429" y="9080"/>
                </a:lnTo>
                <a:lnTo>
                  <a:pt x="180467" y="5587"/>
                </a:lnTo>
                <a:lnTo>
                  <a:pt x="179577" y="3937"/>
                </a:lnTo>
                <a:lnTo>
                  <a:pt x="178180" y="3048"/>
                </a:lnTo>
                <a:lnTo>
                  <a:pt x="177546" y="2540"/>
                </a:lnTo>
                <a:lnTo>
                  <a:pt x="176624" y="2018"/>
                </a:lnTo>
                <a:lnTo>
                  <a:pt x="175768" y="1651"/>
                </a:lnTo>
                <a:lnTo>
                  <a:pt x="174117" y="1143"/>
                </a:lnTo>
                <a:lnTo>
                  <a:pt x="132587" y="1143"/>
                </a:lnTo>
                <a:lnTo>
                  <a:pt x="133302" y="1016"/>
                </a:lnTo>
                <a:close/>
              </a:path>
              <a:path extrusionOk="0" h="17145" w="180975">
                <a:moveTo>
                  <a:pt x="3453" y="15342"/>
                </a:moveTo>
                <a:lnTo>
                  <a:pt x="3682" y="15621"/>
                </a:lnTo>
                <a:lnTo>
                  <a:pt x="4216" y="15824"/>
                </a:lnTo>
                <a:lnTo>
                  <a:pt x="3453" y="15342"/>
                </a:lnTo>
                <a:close/>
              </a:path>
              <a:path extrusionOk="0" h="17145" w="180975">
                <a:moveTo>
                  <a:pt x="135254" y="15621"/>
                </a:moveTo>
                <a:lnTo>
                  <a:pt x="114807" y="15621"/>
                </a:lnTo>
                <a:lnTo>
                  <a:pt x="114045" y="15748"/>
                </a:lnTo>
                <a:lnTo>
                  <a:pt x="133857" y="15748"/>
                </a:lnTo>
                <a:lnTo>
                  <a:pt x="135254" y="15621"/>
                </a:lnTo>
                <a:close/>
              </a:path>
              <a:path extrusionOk="0" h="17145" w="180975">
                <a:moveTo>
                  <a:pt x="9651" y="3937"/>
                </a:moveTo>
                <a:lnTo>
                  <a:pt x="7238" y="5587"/>
                </a:lnTo>
                <a:lnTo>
                  <a:pt x="6343" y="8509"/>
                </a:lnTo>
                <a:lnTo>
                  <a:pt x="5587" y="10668"/>
                </a:lnTo>
                <a:lnTo>
                  <a:pt x="6730" y="13335"/>
                </a:lnTo>
                <a:lnTo>
                  <a:pt x="8889" y="14732"/>
                </a:lnTo>
                <a:lnTo>
                  <a:pt x="10579" y="15670"/>
                </a:lnTo>
                <a:lnTo>
                  <a:pt x="11511" y="15472"/>
                </a:lnTo>
                <a:lnTo>
                  <a:pt x="7746" y="13716"/>
                </a:lnTo>
                <a:lnTo>
                  <a:pt x="7365" y="13462"/>
                </a:lnTo>
                <a:lnTo>
                  <a:pt x="16255" y="13462"/>
                </a:lnTo>
                <a:lnTo>
                  <a:pt x="17906" y="11811"/>
                </a:lnTo>
                <a:lnTo>
                  <a:pt x="18300" y="9941"/>
                </a:lnTo>
                <a:lnTo>
                  <a:pt x="18302" y="9017"/>
                </a:lnTo>
                <a:lnTo>
                  <a:pt x="17144" y="5080"/>
                </a:lnTo>
                <a:lnTo>
                  <a:pt x="16339" y="4389"/>
                </a:lnTo>
                <a:lnTo>
                  <a:pt x="12191" y="4064"/>
                </a:lnTo>
                <a:lnTo>
                  <a:pt x="9651" y="3937"/>
                </a:lnTo>
                <a:close/>
              </a:path>
              <a:path extrusionOk="0" h="17145" w="180975">
                <a:moveTo>
                  <a:pt x="16255" y="13462"/>
                </a:moveTo>
                <a:lnTo>
                  <a:pt x="7365" y="13462"/>
                </a:lnTo>
                <a:lnTo>
                  <a:pt x="13207" y="15112"/>
                </a:lnTo>
                <a:lnTo>
                  <a:pt x="11511" y="15472"/>
                </a:lnTo>
                <a:lnTo>
                  <a:pt x="14121" y="15595"/>
                </a:lnTo>
                <a:lnTo>
                  <a:pt x="15875" y="13716"/>
                </a:lnTo>
                <a:lnTo>
                  <a:pt x="16255" y="13462"/>
                </a:lnTo>
                <a:close/>
              </a:path>
              <a:path extrusionOk="0" h="17145" w="180975">
                <a:moveTo>
                  <a:pt x="7365" y="13462"/>
                </a:moveTo>
                <a:lnTo>
                  <a:pt x="7746" y="13716"/>
                </a:lnTo>
                <a:lnTo>
                  <a:pt x="11511" y="15472"/>
                </a:lnTo>
                <a:lnTo>
                  <a:pt x="13207" y="15112"/>
                </a:lnTo>
                <a:lnTo>
                  <a:pt x="7365" y="13462"/>
                </a:lnTo>
                <a:close/>
              </a:path>
              <a:path extrusionOk="0" h="17145" w="180975">
                <a:moveTo>
                  <a:pt x="1483" y="12910"/>
                </a:moveTo>
                <a:lnTo>
                  <a:pt x="2286" y="14605"/>
                </a:lnTo>
                <a:lnTo>
                  <a:pt x="3453" y="15342"/>
                </a:lnTo>
                <a:lnTo>
                  <a:pt x="1807" y="13335"/>
                </a:lnTo>
                <a:lnTo>
                  <a:pt x="1483" y="12910"/>
                </a:lnTo>
                <a:close/>
              </a:path>
              <a:path extrusionOk="0" h="17145" w="180975">
                <a:moveTo>
                  <a:pt x="140970" y="14478"/>
                </a:moveTo>
                <a:lnTo>
                  <a:pt x="139700" y="14605"/>
                </a:lnTo>
                <a:lnTo>
                  <a:pt x="140335" y="14605"/>
                </a:lnTo>
                <a:lnTo>
                  <a:pt x="140970" y="14478"/>
                </a:lnTo>
                <a:close/>
              </a:path>
              <a:path extrusionOk="0" h="17145" w="180975">
                <a:moveTo>
                  <a:pt x="158496" y="14478"/>
                </a:moveTo>
                <a:lnTo>
                  <a:pt x="140970" y="14478"/>
                </a:lnTo>
                <a:lnTo>
                  <a:pt x="140335" y="14605"/>
                </a:lnTo>
                <a:lnTo>
                  <a:pt x="154431" y="14605"/>
                </a:lnTo>
                <a:lnTo>
                  <a:pt x="158496" y="14478"/>
                </a:lnTo>
                <a:close/>
              </a:path>
              <a:path extrusionOk="0" h="17145" w="180975">
                <a:moveTo>
                  <a:pt x="130" y="9941"/>
                </a:moveTo>
                <a:lnTo>
                  <a:pt x="253" y="11303"/>
                </a:lnTo>
                <a:lnTo>
                  <a:pt x="1483" y="12910"/>
                </a:lnTo>
                <a:lnTo>
                  <a:pt x="130" y="9941"/>
                </a:lnTo>
                <a:close/>
              </a:path>
              <a:path extrusionOk="0" h="17145" w="180975">
                <a:moveTo>
                  <a:pt x="51" y="9080"/>
                </a:moveTo>
                <a:lnTo>
                  <a:pt x="0" y="9652"/>
                </a:lnTo>
                <a:lnTo>
                  <a:pt x="130" y="9941"/>
                </a:lnTo>
                <a:lnTo>
                  <a:pt x="51" y="9080"/>
                </a:lnTo>
                <a:close/>
              </a:path>
              <a:path extrusionOk="0" h="17145" w="180975">
                <a:moveTo>
                  <a:pt x="1483" y="5250"/>
                </a:moveTo>
                <a:lnTo>
                  <a:pt x="253" y="6858"/>
                </a:lnTo>
                <a:lnTo>
                  <a:pt x="130" y="8219"/>
                </a:lnTo>
                <a:lnTo>
                  <a:pt x="1483" y="5250"/>
                </a:lnTo>
                <a:close/>
              </a:path>
              <a:path extrusionOk="0" h="17145" w="180975">
                <a:moveTo>
                  <a:pt x="3453" y="2818"/>
                </a:moveTo>
                <a:lnTo>
                  <a:pt x="2286" y="3556"/>
                </a:lnTo>
                <a:lnTo>
                  <a:pt x="1483" y="5250"/>
                </a:lnTo>
                <a:lnTo>
                  <a:pt x="3453" y="2818"/>
                </a:lnTo>
                <a:close/>
              </a:path>
              <a:path extrusionOk="0" h="17145" w="180975">
                <a:moveTo>
                  <a:pt x="15811" y="3937"/>
                </a:moveTo>
                <a:lnTo>
                  <a:pt x="9651" y="3937"/>
                </a:lnTo>
                <a:lnTo>
                  <a:pt x="12191" y="4064"/>
                </a:lnTo>
                <a:lnTo>
                  <a:pt x="16339" y="4389"/>
                </a:lnTo>
                <a:lnTo>
                  <a:pt x="15811" y="3937"/>
                </a:lnTo>
                <a:close/>
              </a:path>
              <a:path extrusionOk="0" h="17145" w="180975">
                <a:moveTo>
                  <a:pt x="4216" y="2336"/>
                </a:moveTo>
                <a:lnTo>
                  <a:pt x="3682" y="2540"/>
                </a:lnTo>
                <a:lnTo>
                  <a:pt x="3453" y="2818"/>
                </a:lnTo>
                <a:lnTo>
                  <a:pt x="4216" y="2336"/>
                </a:lnTo>
                <a:close/>
              </a:path>
              <a:path extrusionOk="0" h="17145" w="180975">
                <a:moveTo>
                  <a:pt x="5016" y="2032"/>
                </a:moveTo>
                <a:lnTo>
                  <a:pt x="4699" y="2032"/>
                </a:lnTo>
                <a:lnTo>
                  <a:pt x="4216" y="2336"/>
                </a:lnTo>
                <a:lnTo>
                  <a:pt x="5016" y="2032"/>
                </a:lnTo>
                <a:close/>
              </a:path>
              <a:path extrusionOk="0" h="17145" w="180975">
                <a:moveTo>
                  <a:pt x="8425" y="2018"/>
                </a:moveTo>
                <a:lnTo>
                  <a:pt x="7492" y="2032"/>
                </a:lnTo>
                <a:lnTo>
                  <a:pt x="8483" y="2032"/>
                </a:lnTo>
                <a:close/>
              </a:path>
              <a:path extrusionOk="0" h="17145" w="180975">
                <a:moveTo>
                  <a:pt x="158623" y="0"/>
                </a:moveTo>
                <a:lnTo>
                  <a:pt x="139700" y="0"/>
                </a:lnTo>
                <a:lnTo>
                  <a:pt x="138302" y="127"/>
                </a:lnTo>
                <a:lnTo>
                  <a:pt x="132587" y="1143"/>
                </a:lnTo>
                <a:lnTo>
                  <a:pt x="133857" y="1016"/>
                </a:lnTo>
                <a:lnTo>
                  <a:pt x="173439" y="1016"/>
                </a:lnTo>
                <a:lnTo>
                  <a:pt x="172084" y="762"/>
                </a:lnTo>
                <a:lnTo>
                  <a:pt x="171703" y="762"/>
                </a:lnTo>
                <a:lnTo>
                  <a:pt x="169545" y="508"/>
                </a:lnTo>
                <a:lnTo>
                  <a:pt x="169163" y="508"/>
                </a:lnTo>
                <a:lnTo>
                  <a:pt x="165607" y="254"/>
                </a:lnTo>
                <a:lnTo>
                  <a:pt x="158623" y="0"/>
                </a:lnTo>
                <a:close/>
              </a:path>
              <a:path extrusionOk="0" h="17145" w="180975">
                <a:moveTo>
                  <a:pt x="173439" y="1016"/>
                </a:moveTo>
                <a:lnTo>
                  <a:pt x="133857" y="1016"/>
                </a:lnTo>
                <a:lnTo>
                  <a:pt x="132587" y="1143"/>
                </a:lnTo>
                <a:lnTo>
                  <a:pt x="174117" y="1143"/>
                </a:lnTo>
                <a:lnTo>
                  <a:pt x="173439" y="1016"/>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9" name="Google Shape;959;p77"/>
          <p:cNvSpPr/>
          <p:nvPr/>
        </p:nvSpPr>
        <p:spPr>
          <a:xfrm>
            <a:off x="6399529" y="5265928"/>
            <a:ext cx="142240" cy="31115"/>
          </a:xfrm>
          <a:custGeom>
            <a:rect b="b" l="l" r="r" t="t"/>
            <a:pathLst>
              <a:path extrusionOk="0" h="31114" w="142240">
                <a:moveTo>
                  <a:pt x="4209" y="30117"/>
                </a:moveTo>
                <a:lnTo>
                  <a:pt x="4572" y="30480"/>
                </a:lnTo>
                <a:lnTo>
                  <a:pt x="7620" y="30988"/>
                </a:lnTo>
                <a:lnTo>
                  <a:pt x="8709" y="30497"/>
                </a:lnTo>
                <a:lnTo>
                  <a:pt x="7366" y="30480"/>
                </a:lnTo>
                <a:lnTo>
                  <a:pt x="4572" y="30353"/>
                </a:lnTo>
                <a:lnTo>
                  <a:pt x="4209" y="30117"/>
                </a:lnTo>
                <a:close/>
              </a:path>
              <a:path extrusionOk="0" h="31114" w="142240">
                <a:moveTo>
                  <a:pt x="61619" y="27305"/>
                </a:moveTo>
                <a:lnTo>
                  <a:pt x="15112" y="27305"/>
                </a:lnTo>
                <a:lnTo>
                  <a:pt x="13081" y="28575"/>
                </a:lnTo>
                <a:lnTo>
                  <a:pt x="12319" y="28956"/>
                </a:lnTo>
                <a:lnTo>
                  <a:pt x="10160" y="29845"/>
                </a:lnTo>
                <a:lnTo>
                  <a:pt x="8709" y="30497"/>
                </a:lnTo>
                <a:lnTo>
                  <a:pt x="17018" y="30607"/>
                </a:lnTo>
                <a:lnTo>
                  <a:pt x="33274" y="30607"/>
                </a:lnTo>
                <a:lnTo>
                  <a:pt x="38354" y="30734"/>
                </a:lnTo>
                <a:lnTo>
                  <a:pt x="54610" y="30734"/>
                </a:lnTo>
                <a:lnTo>
                  <a:pt x="58800" y="29337"/>
                </a:lnTo>
                <a:lnTo>
                  <a:pt x="61619" y="27305"/>
                </a:lnTo>
                <a:close/>
              </a:path>
              <a:path extrusionOk="0" h="31114" w="142240">
                <a:moveTo>
                  <a:pt x="7620" y="16002"/>
                </a:moveTo>
                <a:lnTo>
                  <a:pt x="4572" y="16637"/>
                </a:lnTo>
                <a:lnTo>
                  <a:pt x="2540" y="18542"/>
                </a:lnTo>
                <a:lnTo>
                  <a:pt x="1521" y="19628"/>
                </a:lnTo>
                <a:lnTo>
                  <a:pt x="1016" y="20955"/>
                </a:lnTo>
                <a:lnTo>
                  <a:pt x="0" y="23495"/>
                </a:lnTo>
                <a:lnTo>
                  <a:pt x="8709" y="30497"/>
                </a:lnTo>
                <a:lnTo>
                  <a:pt x="10160" y="29845"/>
                </a:lnTo>
                <a:lnTo>
                  <a:pt x="12319" y="28956"/>
                </a:lnTo>
                <a:lnTo>
                  <a:pt x="13081" y="28575"/>
                </a:lnTo>
                <a:lnTo>
                  <a:pt x="14706" y="27559"/>
                </a:lnTo>
                <a:lnTo>
                  <a:pt x="14478" y="27559"/>
                </a:lnTo>
                <a:lnTo>
                  <a:pt x="18034" y="26035"/>
                </a:lnTo>
                <a:lnTo>
                  <a:pt x="23495" y="23114"/>
                </a:lnTo>
                <a:lnTo>
                  <a:pt x="31623" y="18415"/>
                </a:lnTo>
                <a:lnTo>
                  <a:pt x="31725" y="18034"/>
                </a:lnTo>
                <a:lnTo>
                  <a:pt x="12319" y="18034"/>
                </a:lnTo>
                <a:lnTo>
                  <a:pt x="7874" y="17907"/>
                </a:lnTo>
                <a:lnTo>
                  <a:pt x="10093" y="17114"/>
                </a:lnTo>
                <a:lnTo>
                  <a:pt x="9031" y="16637"/>
                </a:lnTo>
                <a:lnTo>
                  <a:pt x="7366" y="16637"/>
                </a:lnTo>
                <a:lnTo>
                  <a:pt x="8983" y="16615"/>
                </a:lnTo>
                <a:lnTo>
                  <a:pt x="7620" y="16002"/>
                </a:lnTo>
                <a:close/>
              </a:path>
              <a:path extrusionOk="0" h="31114" w="142240">
                <a:moveTo>
                  <a:pt x="1563" y="27471"/>
                </a:moveTo>
                <a:lnTo>
                  <a:pt x="2032" y="28702"/>
                </a:lnTo>
                <a:lnTo>
                  <a:pt x="4209" y="30117"/>
                </a:lnTo>
                <a:lnTo>
                  <a:pt x="1563" y="27471"/>
                </a:lnTo>
                <a:close/>
              </a:path>
              <a:path extrusionOk="0" h="31114" w="142240">
                <a:moveTo>
                  <a:pt x="52229" y="16256"/>
                </a:moveTo>
                <a:lnTo>
                  <a:pt x="48514" y="16256"/>
                </a:lnTo>
                <a:lnTo>
                  <a:pt x="44196" y="16383"/>
                </a:lnTo>
                <a:lnTo>
                  <a:pt x="32170" y="16383"/>
                </a:lnTo>
                <a:lnTo>
                  <a:pt x="31623" y="18415"/>
                </a:lnTo>
                <a:lnTo>
                  <a:pt x="23495" y="23114"/>
                </a:lnTo>
                <a:lnTo>
                  <a:pt x="18034" y="26035"/>
                </a:lnTo>
                <a:lnTo>
                  <a:pt x="14478" y="27559"/>
                </a:lnTo>
                <a:lnTo>
                  <a:pt x="15112" y="27305"/>
                </a:lnTo>
                <a:lnTo>
                  <a:pt x="61619" y="27305"/>
                </a:lnTo>
                <a:lnTo>
                  <a:pt x="62324" y="26797"/>
                </a:lnTo>
                <a:lnTo>
                  <a:pt x="60071" y="26797"/>
                </a:lnTo>
                <a:lnTo>
                  <a:pt x="64262" y="25400"/>
                </a:lnTo>
                <a:lnTo>
                  <a:pt x="79130" y="25400"/>
                </a:lnTo>
                <a:lnTo>
                  <a:pt x="80137" y="25019"/>
                </a:lnTo>
                <a:lnTo>
                  <a:pt x="82450" y="23114"/>
                </a:lnTo>
                <a:lnTo>
                  <a:pt x="79883" y="23114"/>
                </a:lnTo>
                <a:lnTo>
                  <a:pt x="84455" y="21463"/>
                </a:lnTo>
                <a:lnTo>
                  <a:pt x="89295" y="21463"/>
                </a:lnTo>
                <a:lnTo>
                  <a:pt x="90812" y="20828"/>
                </a:lnTo>
                <a:lnTo>
                  <a:pt x="89789" y="20828"/>
                </a:lnTo>
                <a:lnTo>
                  <a:pt x="92329" y="20193"/>
                </a:lnTo>
                <a:lnTo>
                  <a:pt x="96329" y="20193"/>
                </a:lnTo>
                <a:lnTo>
                  <a:pt x="97790" y="19812"/>
                </a:lnTo>
                <a:lnTo>
                  <a:pt x="101638" y="17653"/>
                </a:lnTo>
                <a:lnTo>
                  <a:pt x="50292" y="17653"/>
                </a:lnTo>
                <a:lnTo>
                  <a:pt x="52229" y="16256"/>
                </a:lnTo>
                <a:close/>
              </a:path>
              <a:path extrusionOk="0" h="31114" w="142240">
                <a:moveTo>
                  <a:pt x="15112" y="27305"/>
                </a:moveTo>
                <a:lnTo>
                  <a:pt x="14478" y="27559"/>
                </a:lnTo>
                <a:lnTo>
                  <a:pt x="14706" y="27559"/>
                </a:lnTo>
                <a:lnTo>
                  <a:pt x="15112" y="27305"/>
                </a:lnTo>
                <a:close/>
              </a:path>
              <a:path extrusionOk="0" h="31114" w="142240">
                <a:moveTo>
                  <a:pt x="0" y="23495"/>
                </a:moveTo>
                <a:lnTo>
                  <a:pt x="635" y="26543"/>
                </a:lnTo>
                <a:lnTo>
                  <a:pt x="1563" y="27471"/>
                </a:lnTo>
                <a:lnTo>
                  <a:pt x="1016" y="26035"/>
                </a:lnTo>
                <a:lnTo>
                  <a:pt x="0" y="23495"/>
                </a:lnTo>
                <a:close/>
              </a:path>
              <a:path extrusionOk="0" h="31114" w="142240">
                <a:moveTo>
                  <a:pt x="64262" y="25400"/>
                </a:moveTo>
                <a:lnTo>
                  <a:pt x="60071" y="26797"/>
                </a:lnTo>
                <a:lnTo>
                  <a:pt x="62324" y="26797"/>
                </a:lnTo>
                <a:lnTo>
                  <a:pt x="64262" y="25400"/>
                </a:lnTo>
                <a:close/>
              </a:path>
              <a:path extrusionOk="0" h="31114" w="142240">
                <a:moveTo>
                  <a:pt x="79130" y="25400"/>
                </a:moveTo>
                <a:lnTo>
                  <a:pt x="64262" y="25400"/>
                </a:lnTo>
                <a:lnTo>
                  <a:pt x="62324" y="26797"/>
                </a:lnTo>
                <a:lnTo>
                  <a:pt x="75437" y="26797"/>
                </a:lnTo>
                <a:lnTo>
                  <a:pt x="79130" y="25400"/>
                </a:lnTo>
                <a:close/>
              </a:path>
              <a:path extrusionOk="0" h="31114" w="142240">
                <a:moveTo>
                  <a:pt x="1521" y="19628"/>
                </a:moveTo>
                <a:lnTo>
                  <a:pt x="635" y="20574"/>
                </a:lnTo>
                <a:lnTo>
                  <a:pt x="0" y="23495"/>
                </a:lnTo>
                <a:lnTo>
                  <a:pt x="1521" y="19628"/>
                </a:lnTo>
                <a:close/>
              </a:path>
              <a:path extrusionOk="0" h="31114" w="142240">
                <a:moveTo>
                  <a:pt x="84455" y="21463"/>
                </a:moveTo>
                <a:lnTo>
                  <a:pt x="79883" y="23114"/>
                </a:lnTo>
                <a:lnTo>
                  <a:pt x="82450" y="23114"/>
                </a:lnTo>
                <a:lnTo>
                  <a:pt x="84455" y="21463"/>
                </a:lnTo>
                <a:close/>
              </a:path>
              <a:path extrusionOk="0" h="31114" w="142240">
                <a:moveTo>
                  <a:pt x="89295" y="21463"/>
                </a:moveTo>
                <a:lnTo>
                  <a:pt x="84455" y="21463"/>
                </a:lnTo>
                <a:lnTo>
                  <a:pt x="82450" y="23114"/>
                </a:lnTo>
                <a:lnTo>
                  <a:pt x="84200" y="23114"/>
                </a:lnTo>
                <a:lnTo>
                  <a:pt x="86868" y="22479"/>
                </a:lnTo>
                <a:lnTo>
                  <a:pt x="89295" y="21463"/>
                </a:lnTo>
                <a:close/>
              </a:path>
              <a:path extrusionOk="0" h="31114" w="142240">
                <a:moveTo>
                  <a:pt x="92329" y="20193"/>
                </a:moveTo>
                <a:lnTo>
                  <a:pt x="89789" y="20828"/>
                </a:lnTo>
                <a:lnTo>
                  <a:pt x="90950" y="20769"/>
                </a:lnTo>
                <a:lnTo>
                  <a:pt x="92329" y="20193"/>
                </a:lnTo>
                <a:close/>
              </a:path>
              <a:path extrusionOk="0" h="31114" w="142240">
                <a:moveTo>
                  <a:pt x="90950" y="20769"/>
                </a:moveTo>
                <a:lnTo>
                  <a:pt x="89789" y="20828"/>
                </a:lnTo>
                <a:lnTo>
                  <a:pt x="90812" y="20828"/>
                </a:lnTo>
                <a:lnTo>
                  <a:pt x="90950" y="20769"/>
                </a:lnTo>
                <a:close/>
              </a:path>
              <a:path extrusionOk="0" h="31114" w="142240">
                <a:moveTo>
                  <a:pt x="96329" y="20193"/>
                </a:moveTo>
                <a:lnTo>
                  <a:pt x="92329" y="20193"/>
                </a:lnTo>
                <a:lnTo>
                  <a:pt x="90950" y="20769"/>
                </a:lnTo>
                <a:lnTo>
                  <a:pt x="94869" y="20574"/>
                </a:lnTo>
                <a:lnTo>
                  <a:pt x="96329" y="20193"/>
                </a:lnTo>
                <a:close/>
              </a:path>
              <a:path extrusionOk="0" h="31114" w="142240">
                <a:moveTo>
                  <a:pt x="4572" y="16637"/>
                </a:moveTo>
                <a:lnTo>
                  <a:pt x="2032" y="18288"/>
                </a:lnTo>
                <a:lnTo>
                  <a:pt x="1521" y="19628"/>
                </a:lnTo>
                <a:lnTo>
                  <a:pt x="2540" y="18542"/>
                </a:lnTo>
                <a:lnTo>
                  <a:pt x="4572" y="16637"/>
                </a:lnTo>
                <a:close/>
              </a:path>
              <a:path extrusionOk="0" h="31114" w="142240">
                <a:moveTo>
                  <a:pt x="10093" y="17114"/>
                </a:moveTo>
                <a:lnTo>
                  <a:pt x="7874" y="17907"/>
                </a:lnTo>
                <a:lnTo>
                  <a:pt x="12319" y="18034"/>
                </a:lnTo>
                <a:lnTo>
                  <a:pt x="10093" y="17114"/>
                </a:lnTo>
                <a:close/>
              </a:path>
              <a:path extrusionOk="0" h="31114" w="142240">
                <a:moveTo>
                  <a:pt x="32170" y="16383"/>
                </a:moveTo>
                <a:lnTo>
                  <a:pt x="23875" y="16383"/>
                </a:lnTo>
                <a:lnTo>
                  <a:pt x="11506" y="16582"/>
                </a:lnTo>
                <a:lnTo>
                  <a:pt x="10287" y="17018"/>
                </a:lnTo>
                <a:lnTo>
                  <a:pt x="12319" y="18034"/>
                </a:lnTo>
                <a:lnTo>
                  <a:pt x="31725" y="18034"/>
                </a:lnTo>
                <a:lnTo>
                  <a:pt x="32170" y="16383"/>
                </a:lnTo>
                <a:close/>
              </a:path>
              <a:path extrusionOk="0" h="31114" w="142240">
                <a:moveTo>
                  <a:pt x="72870" y="12319"/>
                </a:moveTo>
                <a:lnTo>
                  <a:pt x="60071" y="12319"/>
                </a:lnTo>
                <a:lnTo>
                  <a:pt x="55753" y="13716"/>
                </a:lnTo>
                <a:lnTo>
                  <a:pt x="50292" y="17653"/>
                </a:lnTo>
                <a:lnTo>
                  <a:pt x="54610" y="16256"/>
                </a:lnTo>
                <a:lnTo>
                  <a:pt x="107942" y="16256"/>
                </a:lnTo>
                <a:lnTo>
                  <a:pt x="114680" y="13970"/>
                </a:lnTo>
                <a:lnTo>
                  <a:pt x="70866" y="13970"/>
                </a:lnTo>
                <a:lnTo>
                  <a:pt x="72870" y="12319"/>
                </a:lnTo>
                <a:close/>
              </a:path>
              <a:path extrusionOk="0" h="31114" w="142240">
                <a:moveTo>
                  <a:pt x="107942" y="16256"/>
                </a:moveTo>
                <a:lnTo>
                  <a:pt x="54610" y="16256"/>
                </a:lnTo>
                <a:lnTo>
                  <a:pt x="50292" y="17653"/>
                </a:lnTo>
                <a:lnTo>
                  <a:pt x="101638" y="17653"/>
                </a:lnTo>
                <a:lnTo>
                  <a:pt x="101865" y="17526"/>
                </a:lnTo>
                <a:lnTo>
                  <a:pt x="101219" y="17526"/>
                </a:lnTo>
                <a:lnTo>
                  <a:pt x="102997" y="16891"/>
                </a:lnTo>
                <a:lnTo>
                  <a:pt x="104746" y="16891"/>
                </a:lnTo>
                <a:lnTo>
                  <a:pt x="107569" y="16383"/>
                </a:lnTo>
                <a:lnTo>
                  <a:pt x="107942" y="16256"/>
                </a:lnTo>
                <a:close/>
              </a:path>
              <a:path extrusionOk="0" h="31114" w="142240">
                <a:moveTo>
                  <a:pt x="102997" y="16891"/>
                </a:moveTo>
                <a:lnTo>
                  <a:pt x="101219" y="17526"/>
                </a:lnTo>
                <a:lnTo>
                  <a:pt x="102170" y="17354"/>
                </a:lnTo>
                <a:lnTo>
                  <a:pt x="102997" y="16891"/>
                </a:lnTo>
                <a:close/>
              </a:path>
              <a:path extrusionOk="0" h="31114" w="142240">
                <a:moveTo>
                  <a:pt x="102170" y="17354"/>
                </a:moveTo>
                <a:lnTo>
                  <a:pt x="101219" y="17526"/>
                </a:lnTo>
                <a:lnTo>
                  <a:pt x="101865" y="17526"/>
                </a:lnTo>
                <a:lnTo>
                  <a:pt x="102170" y="17354"/>
                </a:lnTo>
                <a:close/>
              </a:path>
              <a:path extrusionOk="0" h="31114" w="142240">
                <a:moveTo>
                  <a:pt x="104746" y="16891"/>
                </a:moveTo>
                <a:lnTo>
                  <a:pt x="102997" y="16891"/>
                </a:lnTo>
                <a:lnTo>
                  <a:pt x="102170" y="17354"/>
                </a:lnTo>
                <a:lnTo>
                  <a:pt x="104746" y="16891"/>
                </a:lnTo>
                <a:close/>
              </a:path>
              <a:path extrusionOk="0" h="31114" w="142240">
                <a:moveTo>
                  <a:pt x="11506" y="16582"/>
                </a:moveTo>
                <a:lnTo>
                  <a:pt x="8983" y="16615"/>
                </a:lnTo>
                <a:lnTo>
                  <a:pt x="10093" y="17114"/>
                </a:lnTo>
                <a:lnTo>
                  <a:pt x="10287" y="17018"/>
                </a:lnTo>
                <a:lnTo>
                  <a:pt x="11506" y="16582"/>
                </a:lnTo>
                <a:close/>
              </a:path>
              <a:path extrusionOk="0" h="31114" w="142240">
                <a:moveTo>
                  <a:pt x="8983" y="16615"/>
                </a:moveTo>
                <a:lnTo>
                  <a:pt x="7366" y="16637"/>
                </a:lnTo>
                <a:lnTo>
                  <a:pt x="9031" y="16637"/>
                </a:lnTo>
                <a:close/>
              </a:path>
              <a:path extrusionOk="0" h="31114" w="142240">
                <a:moveTo>
                  <a:pt x="13843" y="15748"/>
                </a:moveTo>
                <a:lnTo>
                  <a:pt x="11506" y="16582"/>
                </a:lnTo>
                <a:lnTo>
                  <a:pt x="23875" y="16383"/>
                </a:lnTo>
                <a:lnTo>
                  <a:pt x="32170" y="16383"/>
                </a:lnTo>
                <a:lnTo>
                  <a:pt x="32272" y="16002"/>
                </a:lnTo>
                <a:lnTo>
                  <a:pt x="13335" y="16002"/>
                </a:lnTo>
                <a:lnTo>
                  <a:pt x="13843" y="15748"/>
                </a:lnTo>
                <a:close/>
              </a:path>
              <a:path extrusionOk="0" h="31114" w="142240">
                <a:moveTo>
                  <a:pt x="31673" y="13589"/>
                </a:moveTo>
                <a:lnTo>
                  <a:pt x="18415" y="13589"/>
                </a:lnTo>
                <a:lnTo>
                  <a:pt x="13335" y="16002"/>
                </a:lnTo>
                <a:lnTo>
                  <a:pt x="32272" y="16002"/>
                </a:lnTo>
                <a:lnTo>
                  <a:pt x="32512" y="15113"/>
                </a:lnTo>
                <a:lnTo>
                  <a:pt x="31673" y="13589"/>
                </a:lnTo>
                <a:close/>
              </a:path>
              <a:path extrusionOk="0" h="31114" w="142240">
                <a:moveTo>
                  <a:pt x="82994" y="8763"/>
                </a:moveTo>
                <a:lnTo>
                  <a:pt x="79883" y="8763"/>
                </a:lnTo>
                <a:lnTo>
                  <a:pt x="75184" y="10414"/>
                </a:lnTo>
                <a:lnTo>
                  <a:pt x="70866" y="13970"/>
                </a:lnTo>
                <a:lnTo>
                  <a:pt x="75437" y="12319"/>
                </a:lnTo>
                <a:lnTo>
                  <a:pt x="119633" y="12319"/>
                </a:lnTo>
                <a:lnTo>
                  <a:pt x="122681" y="11303"/>
                </a:lnTo>
                <a:lnTo>
                  <a:pt x="122964" y="11303"/>
                </a:lnTo>
                <a:lnTo>
                  <a:pt x="129511" y="9271"/>
                </a:lnTo>
                <a:lnTo>
                  <a:pt x="81661" y="9271"/>
                </a:lnTo>
                <a:lnTo>
                  <a:pt x="82994" y="8763"/>
                </a:lnTo>
                <a:close/>
              </a:path>
              <a:path extrusionOk="0" h="31114" w="142240">
                <a:moveTo>
                  <a:pt x="119633" y="12319"/>
                </a:moveTo>
                <a:lnTo>
                  <a:pt x="75437" y="12319"/>
                </a:lnTo>
                <a:lnTo>
                  <a:pt x="70866" y="13970"/>
                </a:lnTo>
                <a:lnTo>
                  <a:pt x="114680" y="13970"/>
                </a:lnTo>
                <a:lnTo>
                  <a:pt x="119633" y="12319"/>
                </a:lnTo>
                <a:close/>
              </a:path>
              <a:path extrusionOk="0" h="31114" w="142240">
                <a:moveTo>
                  <a:pt x="26543" y="9144"/>
                </a:moveTo>
                <a:lnTo>
                  <a:pt x="18253" y="13665"/>
                </a:lnTo>
                <a:lnTo>
                  <a:pt x="18415" y="13589"/>
                </a:lnTo>
                <a:lnTo>
                  <a:pt x="31673" y="13589"/>
                </a:lnTo>
                <a:lnTo>
                  <a:pt x="29718" y="10033"/>
                </a:lnTo>
                <a:lnTo>
                  <a:pt x="26543" y="9144"/>
                </a:lnTo>
                <a:close/>
              </a:path>
              <a:path extrusionOk="0" h="31114" w="142240">
                <a:moveTo>
                  <a:pt x="122964" y="11303"/>
                </a:moveTo>
                <a:lnTo>
                  <a:pt x="122681" y="11303"/>
                </a:lnTo>
                <a:lnTo>
                  <a:pt x="122554" y="11430"/>
                </a:lnTo>
                <a:lnTo>
                  <a:pt x="122964" y="11303"/>
                </a:lnTo>
                <a:close/>
              </a:path>
              <a:path extrusionOk="0" h="31114" w="142240">
                <a:moveTo>
                  <a:pt x="89789" y="6731"/>
                </a:moveTo>
                <a:lnTo>
                  <a:pt x="86995" y="7239"/>
                </a:lnTo>
                <a:lnTo>
                  <a:pt x="81661" y="9271"/>
                </a:lnTo>
                <a:lnTo>
                  <a:pt x="84200" y="8763"/>
                </a:lnTo>
                <a:lnTo>
                  <a:pt x="131144" y="8763"/>
                </a:lnTo>
                <a:lnTo>
                  <a:pt x="135647" y="7493"/>
                </a:lnTo>
                <a:lnTo>
                  <a:pt x="92075" y="7493"/>
                </a:lnTo>
                <a:lnTo>
                  <a:pt x="93529" y="6918"/>
                </a:lnTo>
                <a:lnTo>
                  <a:pt x="89789" y="6731"/>
                </a:lnTo>
                <a:close/>
              </a:path>
              <a:path extrusionOk="0" h="31114" w="142240">
                <a:moveTo>
                  <a:pt x="131144" y="8763"/>
                </a:moveTo>
                <a:lnTo>
                  <a:pt x="84200" y="8763"/>
                </a:lnTo>
                <a:lnTo>
                  <a:pt x="81661" y="9271"/>
                </a:lnTo>
                <a:lnTo>
                  <a:pt x="129511" y="9271"/>
                </a:lnTo>
                <a:lnTo>
                  <a:pt x="129921" y="9144"/>
                </a:lnTo>
                <a:lnTo>
                  <a:pt x="131144" y="8763"/>
                </a:lnTo>
                <a:close/>
              </a:path>
              <a:path extrusionOk="0" h="31114" w="142240">
                <a:moveTo>
                  <a:pt x="93529" y="6918"/>
                </a:moveTo>
                <a:lnTo>
                  <a:pt x="92075" y="7493"/>
                </a:lnTo>
                <a:lnTo>
                  <a:pt x="94869" y="6985"/>
                </a:lnTo>
                <a:lnTo>
                  <a:pt x="93529" y="6918"/>
                </a:lnTo>
                <a:close/>
              </a:path>
              <a:path extrusionOk="0" h="31114" w="142240">
                <a:moveTo>
                  <a:pt x="139953" y="0"/>
                </a:moveTo>
                <a:lnTo>
                  <a:pt x="138429" y="254"/>
                </a:lnTo>
                <a:lnTo>
                  <a:pt x="128143" y="1778"/>
                </a:lnTo>
                <a:lnTo>
                  <a:pt x="128397" y="1778"/>
                </a:lnTo>
                <a:lnTo>
                  <a:pt x="120776" y="2286"/>
                </a:lnTo>
                <a:lnTo>
                  <a:pt x="120396" y="2413"/>
                </a:lnTo>
                <a:lnTo>
                  <a:pt x="111633" y="3810"/>
                </a:lnTo>
                <a:lnTo>
                  <a:pt x="111887" y="3810"/>
                </a:lnTo>
                <a:lnTo>
                  <a:pt x="105664" y="4699"/>
                </a:lnTo>
                <a:lnTo>
                  <a:pt x="106299" y="4699"/>
                </a:lnTo>
                <a:lnTo>
                  <a:pt x="99695" y="4826"/>
                </a:lnTo>
                <a:lnTo>
                  <a:pt x="97536" y="5334"/>
                </a:lnTo>
                <a:lnTo>
                  <a:pt x="93529" y="6918"/>
                </a:lnTo>
                <a:lnTo>
                  <a:pt x="94869" y="6985"/>
                </a:lnTo>
                <a:lnTo>
                  <a:pt x="92075" y="7493"/>
                </a:lnTo>
                <a:lnTo>
                  <a:pt x="135647" y="7493"/>
                </a:lnTo>
                <a:lnTo>
                  <a:pt x="139700" y="6350"/>
                </a:lnTo>
                <a:lnTo>
                  <a:pt x="141224" y="5969"/>
                </a:lnTo>
                <a:lnTo>
                  <a:pt x="142005" y="4699"/>
                </a:lnTo>
                <a:lnTo>
                  <a:pt x="142122" y="3810"/>
                </a:lnTo>
                <a:lnTo>
                  <a:pt x="141859" y="2667"/>
                </a:lnTo>
                <a:lnTo>
                  <a:pt x="141604" y="1016"/>
                </a:lnTo>
                <a:lnTo>
                  <a:pt x="139953"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60" name="Google Shape;960;p77"/>
          <p:cNvPicPr preferRelativeResize="0"/>
          <p:nvPr/>
        </p:nvPicPr>
        <p:blipFill rotWithShape="1">
          <a:blip r:embed="rId6">
            <a:alphaModFix/>
          </a:blip>
          <a:srcRect b="0" l="0" r="0" t="0"/>
          <a:stretch/>
        </p:blipFill>
        <p:spPr>
          <a:xfrm>
            <a:off x="6123304" y="5485841"/>
            <a:ext cx="204978" cy="253504"/>
          </a:xfrm>
          <a:prstGeom prst="rect">
            <a:avLst/>
          </a:prstGeom>
          <a:noFill/>
          <a:ln>
            <a:noFill/>
          </a:ln>
        </p:spPr>
      </p:pic>
      <p:pic>
        <p:nvPicPr>
          <p:cNvPr id="961" name="Google Shape;961;p77"/>
          <p:cNvPicPr preferRelativeResize="0"/>
          <p:nvPr/>
        </p:nvPicPr>
        <p:blipFill rotWithShape="1">
          <a:blip r:embed="rId7">
            <a:alphaModFix/>
          </a:blip>
          <a:srcRect b="0" l="0" r="0" t="0"/>
          <a:stretch/>
        </p:blipFill>
        <p:spPr>
          <a:xfrm>
            <a:off x="6207505" y="6004052"/>
            <a:ext cx="219964" cy="203200"/>
          </a:xfrm>
          <a:prstGeom prst="rect">
            <a:avLst/>
          </a:prstGeom>
          <a:noFill/>
          <a:ln>
            <a:noFill/>
          </a:ln>
        </p:spPr>
      </p:pic>
      <p:pic>
        <p:nvPicPr>
          <p:cNvPr id="962" name="Google Shape;962;p77"/>
          <p:cNvPicPr preferRelativeResize="0"/>
          <p:nvPr/>
        </p:nvPicPr>
        <p:blipFill rotWithShape="1">
          <a:blip r:embed="rId8">
            <a:alphaModFix/>
          </a:blip>
          <a:srcRect b="0" l="0" r="0" t="0"/>
          <a:stretch/>
        </p:blipFill>
        <p:spPr>
          <a:xfrm>
            <a:off x="6564110" y="6045987"/>
            <a:ext cx="167397" cy="25514"/>
          </a:xfrm>
          <a:prstGeom prst="rect">
            <a:avLst/>
          </a:prstGeom>
          <a:noFill/>
          <a:ln>
            <a:noFill/>
          </a:ln>
        </p:spPr>
      </p:pic>
      <p:pic>
        <p:nvPicPr>
          <p:cNvPr id="963" name="Google Shape;963;p77"/>
          <p:cNvPicPr preferRelativeResize="0"/>
          <p:nvPr/>
        </p:nvPicPr>
        <p:blipFill rotWithShape="1">
          <a:blip r:embed="rId9">
            <a:alphaModFix/>
          </a:blip>
          <a:srcRect b="0" l="0" r="0" t="0"/>
          <a:stretch/>
        </p:blipFill>
        <p:spPr>
          <a:xfrm>
            <a:off x="6569964" y="6138545"/>
            <a:ext cx="152018" cy="27736"/>
          </a:xfrm>
          <a:prstGeom prst="rect">
            <a:avLst/>
          </a:prstGeom>
          <a:noFill/>
          <a:ln>
            <a:noFill/>
          </a:ln>
        </p:spPr>
      </p:pic>
      <p:grpSp>
        <p:nvGrpSpPr>
          <p:cNvPr id="964" name="Google Shape;964;p77"/>
          <p:cNvGrpSpPr/>
          <p:nvPr/>
        </p:nvGrpSpPr>
        <p:grpSpPr>
          <a:xfrm>
            <a:off x="6094095" y="2210942"/>
            <a:ext cx="5426329" cy="3933723"/>
            <a:chOff x="6094095" y="2210942"/>
            <a:chExt cx="5426329" cy="3933723"/>
          </a:xfrm>
        </p:grpSpPr>
        <p:pic>
          <p:nvPicPr>
            <p:cNvPr id="965" name="Google Shape;965;p77"/>
            <p:cNvPicPr preferRelativeResize="0"/>
            <p:nvPr/>
          </p:nvPicPr>
          <p:blipFill rotWithShape="1">
            <a:blip r:embed="rId10">
              <a:alphaModFix/>
            </a:blip>
            <a:srcRect b="0" l="0" r="0" t="0"/>
            <a:stretch/>
          </p:blipFill>
          <p:spPr>
            <a:xfrm>
              <a:off x="6894195" y="5923686"/>
              <a:ext cx="195199" cy="220979"/>
            </a:xfrm>
            <a:prstGeom prst="rect">
              <a:avLst/>
            </a:prstGeom>
            <a:noFill/>
            <a:ln>
              <a:noFill/>
            </a:ln>
          </p:spPr>
        </p:pic>
        <p:pic>
          <p:nvPicPr>
            <p:cNvPr id="966" name="Google Shape;966;p77"/>
            <p:cNvPicPr preferRelativeResize="0"/>
            <p:nvPr/>
          </p:nvPicPr>
          <p:blipFill rotWithShape="1">
            <a:blip r:embed="rId11">
              <a:alphaModFix/>
            </a:blip>
            <a:srcRect b="0" l="0" r="0" t="0"/>
            <a:stretch/>
          </p:blipFill>
          <p:spPr>
            <a:xfrm>
              <a:off x="6094095" y="2210942"/>
              <a:ext cx="5423534" cy="3862730"/>
            </a:xfrm>
            <a:prstGeom prst="rect">
              <a:avLst/>
            </a:prstGeom>
            <a:noFill/>
            <a:ln>
              <a:noFill/>
            </a:ln>
          </p:spPr>
        </p:pic>
        <p:pic>
          <p:nvPicPr>
            <p:cNvPr id="967" name="Google Shape;967;p77"/>
            <p:cNvPicPr preferRelativeResize="0"/>
            <p:nvPr/>
          </p:nvPicPr>
          <p:blipFill rotWithShape="1">
            <a:blip r:embed="rId12">
              <a:alphaModFix/>
            </a:blip>
            <a:srcRect b="0" l="0" r="0" t="0"/>
            <a:stretch/>
          </p:blipFill>
          <p:spPr>
            <a:xfrm>
              <a:off x="6176518" y="3883278"/>
              <a:ext cx="79756" cy="383666"/>
            </a:xfrm>
            <a:prstGeom prst="rect">
              <a:avLst/>
            </a:prstGeom>
            <a:noFill/>
            <a:ln>
              <a:noFill/>
            </a:ln>
          </p:spPr>
        </p:pic>
        <p:pic>
          <p:nvPicPr>
            <p:cNvPr id="968" name="Google Shape;968;p77"/>
            <p:cNvPicPr preferRelativeResize="0"/>
            <p:nvPr/>
          </p:nvPicPr>
          <p:blipFill rotWithShape="1">
            <a:blip r:embed="rId13">
              <a:alphaModFix/>
            </a:blip>
            <a:srcRect b="0" l="0" r="0" t="0"/>
            <a:stretch/>
          </p:blipFill>
          <p:spPr>
            <a:xfrm>
              <a:off x="6123813" y="3561079"/>
              <a:ext cx="197358" cy="224790"/>
            </a:xfrm>
            <a:prstGeom prst="rect">
              <a:avLst/>
            </a:prstGeom>
            <a:noFill/>
            <a:ln>
              <a:noFill/>
            </a:ln>
          </p:spPr>
        </p:pic>
        <p:pic>
          <p:nvPicPr>
            <p:cNvPr id="969" name="Google Shape;969;p77"/>
            <p:cNvPicPr preferRelativeResize="0"/>
            <p:nvPr/>
          </p:nvPicPr>
          <p:blipFill rotWithShape="1">
            <a:blip r:embed="rId14">
              <a:alphaModFix/>
            </a:blip>
            <a:srcRect b="0" l="0" r="0" t="0"/>
            <a:stretch/>
          </p:blipFill>
          <p:spPr>
            <a:xfrm>
              <a:off x="6669786" y="3549014"/>
              <a:ext cx="403733" cy="304927"/>
            </a:xfrm>
            <a:prstGeom prst="rect">
              <a:avLst/>
            </a:prstGeom>
            <a:noFill/>
            <a:ln>
              <a:noFill/>
            </a:ln>
          </p:spPr>
        </p:pic>
        <p:sp>
          <p:nvSpPr>
            <p:cNvPr id="970" name="Google Shape;970;p77"/>
            <p:cNvSpPr/>
            <p:nvPr/>
          </p:nvSpPr>
          <p:spPr>
            <a:xfrm>
              <a:off x="6434175" y="3551554"/>
              <a:ext cx="4963160" cy="607695"/>
            </a:xfrm>
            <a:custGeom>
              <a:rect b="b" l="l" r="r" t="t"/>
              <a:pathLst>
                <a:path extrusionOk="0" h="607695" w="4963159">
                  <a:moveTo>
                    <a:pt x="123342" y="4203"/>
                  </a:moveTo>
                  <a:lnTo>
                    <a:pt x="123228" y="2921"/>
                  </a:lnTo>
                  <a:lnTo>
                    <a:pt x="123215" y="2794"/>
                  </a:lnTo>
                  <a:lnTo>
                    <a:pt x="123088" y="1270"/>
                  </a:lnTo>
                  <a:lnTo>
                    <a:pt x="122377" y="635"/>
                  </a:lnTo>
                  <a:lnTo>
                    <a:pt x="121818" y="139"/>
                  </a:lnTo>
                  <a:lnTo>
                    <a:pt x="120294" y="266"/>
                  </a:lnTo>
                  <a:lnTo>
                    <a:pt x="113423" y="508"/>
                  </a:lnTo>
                  <a:lnTo>
                    <a:pt x="108102" y="635"/>
                  </a:lnTo>
                  <a:lnTo>
                    <a:pt x="106680" y="508"/>
                  </a:lnTo>
                  <a:lnTo>
                    <a:pt x="100990" y="0"/>
                  </a:lnTo>
                  <a:lnTo>
                    <a:pt x="100228" y="0"/>
                  </a:lnTo>
                  <a:lnTo>
                    <a:pt x="93472" y="508"/>
                  </a:lnTo>
                  <a:lnTo>
                    <a:pt x="87020" y="381"/>
                  </a:lnTo>
                  <a:lnTo>
                    <a:pt x="79895" y="139"/>
                  </a:lnTo>
                  <a:lnTo>
                    <a:pt x="79019" y="139"/>
                  </a:lnTo>
                  <a:lnTo>
                    <a:pt x="71780" y="1028"/>
                  </a:lnTo>
                  <a:lnTo>
                    <a:pt x="72288" y="1028"/>
                  </a:lnTo>
                  <a:lnTo>
                    <a:pt x="64668" y="1270"/>
                  </a:lnTo>
                  <a:lnTo>
                    <a:pt x="63779" y="1397"/>
                  </a:lnTo>
                  <a:lnTo>
                    <a:pt x="57137" y="2794"/>
                  </a:lnTo>
                  <a:lnTo>
                    <a:pt x="49428" y="2794"/>
                  </a:lnTo>
                  <a:lnTo>
                    <a:pt x="47015" y="3314"/>
                  </a:lnTo>
                  <a:lnTo>
                    <a:pt x="42443" y="5334"/>
                  </a:lnTo>
                  <a:lnTo>
                    <a:pt x="15900" y="5334"/>
                  </a:lnTo>
                  <a:lnTo>
                    <a:pt x="13614" y="5842"/>
                  </a:lnTo>
                  <a:lnTo>
                    <a:pt x="4343" y="9906"/>
                  </a:lnTo>
                  <a:lnTo>
                    <a:pt x="1295" y="11176"/>
                  </a:lnTo>
                  <a:lnTo>
                    <a:pt x="0" y="14351"/>
                  </a:lnTo>
                  <a:lnTo>
                    <a:pt x="0" y="14859"/>
                  </a:lnTo>
                  <a:lnTo>
                    <a:pt x="1168" y="17526"/>
                  </a:lnTo>
                  <a:lnTo>
                    <a:pt x="2438" y="20574"/>
                  </a:lnTo>
                  <a:lnTo>
                    <a:pt x="5867" y="21971"/>
                  </a:lnTo>
                  <a:lnTo>
                    <a:pt x="8915" y="20701"/>
                  </a:lnTo>
                  <a:lnTo>
                    <a:pt x="17297" y="17310"/>
                  </a:lnTo>
                  <a:lnTo>
                    <a:pt x="22758" y="17399"/>
                  </a:lnTo>
                  <a:lnTo>
                    <a:pt x="43713" y="17399"/>
                  </a:lnTo>
                  <a:lnTo>
                    <a:pt x="46126" y="16903"/>
                  </a:lnTo>
                  <a:lnTo>
                    <a:pt x="50685" y="14859"/>
                  </a:lnTo>
                  <a:lnTo>
                    <a:pt x="57683" y="14859"/>
                  </a:lnTo>
                  <a:lnTo>
                    <a:pt x="58953" y="14732"/>
                  </a:lnTo>
                  <a:lnTo>
                    <a:pt x="60921" y="14351"/>
                  </a:lnTo>
                  <a:lnTo>
                    <a:pt x="65532" y="13462"/>
                  </a:lnTo>
                  <a:lnTo>
                    <a:pt x="65659" y="13449"/>
                  </a:lnTo>
                  <a:lnTo>
                    <a:pt x="67170" y="13335"/>
                  </a:lnTo>
                  <a:lnTo>
                    <a:pt x="72796" y="12966"/>
                  </a:lnTo>
                  <a:lnTo>
                    <a:pt x="73545" y="12966"/>
                  </a:lnTo>
                  <a:lnTo>
                    <a:pt x="80670" y="11684"/>
                  </a:lnTo>
                  <a:lnTo>
                    <a:pt x="79895" y="11684"/>
                  </a:lnTo>
                  <a:lnTo>
                    <a:pt x="87147" y="11430"/>
                  </a:lnTo>
                  <a:lnTo>
                    <a:pt x="87528" y="11430"/>
                  </a:lnTo>
                  <a:lnTo>
                    <a:pt x="94373" y="10553"/>
                  </a:lnTo>
                  <a:lnTo>
                    <a:pt x="101066" y="9017"/>
                  </a:lnTo>
                  <a:lnTo>
                    <a:pt x="102412" y="8902"/>
                  </a:lnTo>
                  <a:lnTo>
                    <a:pt x="108102" y="8382"/>
                  </a:lnTo>
                  <a:lnTo>
                    <a:pt x="114325" y="6985"/>
                  </a:lnTo>
                  <a:lnTo>
                    <a:pt x="114071" y="6985"/>
                  </a:lnTo>
                  <a:lnTo>
                    <a:pt x="120815" y="5842"/>
                  </a:lnTo>
                  <a:lnTo>
                    <a:pt x="122326" y="5588"/>
                  </a:lnTo>
                  <a:lnTo>
                    <a:pt x="122504" y="5334"/>
                  </a:lnTo>
                  <a:lnTo>
                    <a:pt x="123342" y="4203"/>
                  </a:lnTo>
                  <a:close/>
                </a:path>
                <a:path extrusionOk="0" h="607695" w="4963159">
                  <a:moveTo>
                    <a:pt x="4699660" y="600964"/>
                  </a:moveTo>
                  <a:lnTo>
                    <a:pt x="4698517" y="599694"/>
                  </a:lnTo>
                  <a:lnTo>
                    <a:pt x="4697120" y="599567"/>
                  </a:lnTo>
                  <a:lnTo>
                    <a:pt x="4694059" y="599059"/>
                  </a:lnTo>
                  <a:lnTo>
                    <a:pt x="4693310" y="598932"/>
                  </a:lnTo>
                  <a:lnTo>
                    <a:pt x="4693310" y="599059"/>
                  </a:lnTo>
                  <a:lnTo>
                    <a:pt x="4689881" y="598424"/>
                  </a:lnTo>
                  <a:lnTo>
                    <a:pt x="4689754" y="598424"/>
                  </a:lnTo>
                  <a:lnTo>
                    <a:pt x="4686198" y="597916"/>
                  </a:lnTo>
                  <a:lnTo>
                    <a:pt x="4685817" y="597916"/>
                  </a:lnTo>
                  <a:lnTo>
                    <a:pt x="4681880" y="597535"/>
                  </a:lnTo>
                  <a:lnTo>
                    <a:pt x="4678451" y="597535"/>
                  </a:lnTo>
                  <a:lnTo>
                    <a:pt x="4675530" y="597408"/>
                  </a:lnTo>
                  <a:lnTo>
                    <a:pt x="4671085" y="597408"/>
                  </a:lnTo>
                  <a:lnTo>
                    <a:pt x="4668926" y="597535"/>
                  </a:lnTo>
                  <a:lnTo>
                    <a:pt x="4667402" y="597535"/>
                  </a:lnTo>
                  <a:lnTo>
                    <a:pt x="4665243" y="597662"/>
                  </a:lnTo>
                  <a:lnTo>
                    <a:pt x="4664862" y="597662"/>
                  </a:lnTo>
                  <a:lnTo>
                    <a:pt x="4663719" y="597789"/>
                  </a:lnTo>
                  <a:lnTo>
                    <a:pt x="4663846" y="597789"/>
                  </a:lnTo>
                  <a:lnTo>
                    <a:pt x="4662068" y="597916"/>
                  </a:lnTo>
                  <a:lnTo>
                    <a:pt x="4661814" y="598043"/>
                  </a:lnTo>
                  <a:lnTo>
                    <a:pt x="4660798" y="598170"/>
                  </a:lnTo>
                  <a:lnTo>
                    <a:pt x="4661052" y="598170"/>
                  </a:lnTo>
                  <a:lnTo>
                    <a:pt x="4659655" y="598297"/>
                  </a:lnTo>
                  <a:lnTo>
                    <a:pt x="4658512" y="598297"/>
                  </a:lnTo>
                  <a:lnTo>
                    <a:pt x="4656480" y="598551"/>
                  </a:lnTo>
                  <a:lnTo>
                    <a:pt x="4654829" y="600329"/>
                  </a:lnTo>
                  <a:lnTo>
                    <a:pt x="4654829" y="604520"/>
                  </a:lnTo>
                  <a:lnTo>
                    <a:pt x="4656480" y="606425"/>
                  </a:lnTo>
                  <a:lnTo>
                    <a:pt x="4658512" y="606552"/>
                  </a:lnTo>
                  <a:lnTo>
                    <a:pt x="4661052" y="606806"/>
                  </a:lnTo>
                  <a:lnTo>
                    <a:pt x="4660798" y="606679"/>
                  </a:lnTo>
                  <a:lnTo>
                    <a:pt x="4661814" y="606933"/>
                  </a:lnTo>
                  <a:lnTo>
                    <a:pt x="4662068" y="606933"/>
                  </a:lnTo>
                  <a:lnTo>
                    <a:pt x="4663719" y="607060"/>
                  </a:lnTo>
                  <a:lnTo>
                    <a:pt x="4664862" y="607187"/>
                  </a:lnTo>
                  <a:lnTo>
                    <a:pt x="4665243" y="607314"/>
                  </a:lnTo>
                  <a:lnTo>
                    <a:pt x="4667402" y="607314"/>
                  </a:lnTo>
                  <a:lnTo>
                    <a:pt x="4668799" y="607441"/>
                  </a:lnTo>
                  <a:lnTo>
                    <a:pt x="4678451" y="607441"/>
                  </a:lnTo>
                  <a:lnTo>
                    <a:pt x="4681753" y="607314"/>
                  </a:lnTo>
                  <a:lnTo>
                    <a:pt x="4685817" y="607060"/>
                  </a:lnTo>
                  <a:lnTo>
                    <a:pt x="4686198" y="606933"/>
                  </a:lnTo>
                  <a:lnTo>
                    <a:pt x="4688560" y="606679"/>
                  </a:lnTo>
                  <a:lnTo>
                    <a:pt x="4689754" y="606552"/>
                  </a:lnTo>
                  <a:lnTo>
                    <a:pt x="4689881" y="606552"/>
                  </a:lnTo>
                  <a:lnTo>
                    <a:pt x="4693310" y="605917"/>
                  </a:lnTo>
                  <a:lnTo>
                    <a:pt x="4697120" y="605282"/>
                  </a:lnTo>
                  <a:lnTo>
                    <a:pt x="4698517" y="605155"/>
                  </a:lnTo>
                  <a:lnTo>
                    <a:pt x="4699660" y="603885"/>
                  </a:lnTo>
                  <a:lnTo>
                    <a:pt x="4699660" y="600964"/>
                  </a:lnTo>
                  <a:close/>
                </a:path>
                <a:path extrusionOk="0" h="607695" w="4963159">
                  <a:moveTo>
                    <a:pt x="4962677" y="555371"/>
                  </a:moveTo>
                  <a:lnTo>
                    <a:pt x="4962169" y="553974"/>
                  </a:lnTo>
                  <a:lnTo>
                    <a:pt x="4961534" y="552577"/>
                  </a:lnTo>
                  <a:lnTo>
                    <a:pt x="4960010" y="551815"/>
                  </a:lnTo>
                  <a:lnTo>
                    <a:pt x="4958613" y="552323"/>
                  </a:lnTo>
                  <a:lnTo>
                    <a:pt x="4946929" y="556260"/>
                  </a:lnTo>
                  <a:lnTo>
                    <a:pt x="4947056" y="556260"/>
                  </a:lnTo>
                  <a:lnTo>
                    <a:pt x="4933975" y="560197"/>
                  </a:lnTo>
                  <a:lnTo>
                    <a:pt x="4934356" y="560070"/>
                  </a:lnTo>
                  <a:lnTo>
                    <a:pt x="4921656" y="562483"/>
                  </a:lnTo>
                  <a:lnTo>
                    <a:pt x="4908702" y="564769"/>
                  </a:lnTo>
                  <a:lnTo>
                    <a:pt x="4909083" y="564769"/>
                  </a:lnTo>
                  <a:lnTo>
                    <a:pt x="4884572" y="566547"/>
                  </a:lnTo>
                  <a:lnTo>
                    <a:pt x="4884445" y="566674"/>
                  </a:lnTo>
                  <a:lnTo>
                    <a:pt x="4873269" y="567817"/>
                  </a:lnTo>
                  <a:lnTo>
                    <a:pt x="4862601" y="568706"/>
                  </a:lnTo>
                  <a:lnTo>
                    <a:pt x="4853584" y="569468"/>
                  </a:lnTo>
                  <a:lnTo>
                    <a:pt x="4852949" y="569468"/>
                  </a:lnTo>
                  <a:lnTo>
                    <a:pt x="4845901" y="570877"/>
                  </a:lnTo>
                  <a:lnTo>
                    <a:pt x="4840376" y="571246"/>
                  </a:lnTo>
                  <a:lnTo>
                    <a:pt x="4839487" y="571373"/>
                  </a:lnTo>
                  <a:lnTo>
                    <a:pt x="4834153" y="572389"/>
                  </a:lnTo>
                  <a:lnTo>
                    <a:pt x="4834407" y="572389"/>
                  </a:lnTo>
                  <a:lnTo>
                    <a:pt x="4829327" y="573151"/>
                  </a:lnTo>
                  <a:lnTo>
                    <a:pt x="4828946" y="573278"/>
                  </a:lnTo>
                  <a:lnTo>
                    <a:pt x="4823866" y="574421"/>
                  </a:lnTo>
                  <a:lnTo>
                    <a:pt x="4822088" y="575183"/>
                  </a:lnTo>
                  <a:lnTo>
                    <a:pt x="4819891" y="576516"/>
                  </a:lnTo>
                  <a:lnTo>
                    <a:pt x="4818151" y="576580"/>
                  </a:lnTo>
                  <a:lnTo>
                    <a:pt x="4814976" y="577723"/>
                  </a:lnTo>
                  <a:lnTo>
                    <a:pt x="4812652" y="579462"/>
                  </a:lnTo>
                  <a:lnTo>
                    <a:pt x="4811928" y="579501"/>
                  </a:lnTo>
                  <a:lnTo>
                    <a:pt x="4808626" y="579755"/>
                  </a:lnTo>
                  <a:lnTo>
                    <a:pt x="4804435" y="582676"/>
                  </a:lnTo>
                  <a:lnTo>
                    <a:pt x="4803673" y="584288"/>
                  </a:lnTo>
                  <a:lnTo>
                    <a:pt x="4803038" y="584327"/>
                  </a:lnTo>
                  <a:lnTo>
                    <a:pt x="4801514" y="584454"/>
                  </a:lnTo>
                  <a:lnTo>
                    <a:pt x="4799228" y="584581"/>
                  </a:lnTo>
                  <a:lnTo>
                    <a:pt x="4797450" y="586486"/>
                  </a:lnTo>
                  <a:lnTo>
                    <a:pt x="4797450" y="591058"/>
                  </a:lnTo>
                  <a:lnTo>
                    <a:pt x="4799228" y="592963"/>
                  </a:lnTo>
                  <a:lnTo>
                    <a:pt x="4801514" y="593090"/>
                  </a:lnTo>
                  <a:lnTo>
                    <a:pt x="4802911" y="593217"/>
                  </a:lnTo>
                  <a:lnTo>
                    <a:pt x="4805070" y="593344"/>
                  </a:lnTo>
                  <a:lnTo>
                    <a:pt x="4804816" y="593344"/>
                  </a:lnTo>
                  <a:lnTo>
                    <a:pt x="4806213" y="593471"/>
                  </a:lnTo>
                  <a:lnTo>
                    <a:pt x="4808118" y="593852"/>
                  </a:lnTo>
                  <a:lnTo>
                    <a:pt x="4809896" y="592963"/>
                  </a:lnTo>
                  <a:lnTo>
                    <a:pt x="4811712" y="590042"/>
                  </a:lnTo>
                  <a:lnTo>
                    <a:pt x="4814341" y="590296"/>
                  </a:lnTo>
                  <a:lnTo>
                    <a:pt x="4817770" y="589407"/>
                  </a:lnTo>
                  <a:lnTo>
                    <a:pt x="4819904" y="588086"/>
                  </a:lnTo>
                  <a:lnTo>
                    <a:pt x="4821326" y="588137"/>
                  </a:lnTo>
                  <a:lnTo>
                    <a:pt x="4824501" y="587375"/>
                  </a:lnTo>
                  <a:lnTo>
                    <a:pt x="4824933" y="587121"/>
                  </a:lnTo>
                  <a:lnTo>
                    <a:pt x="4825581" y="586740"/>
                  </a:lnTo>
                  <a:lnTo>
                    <a:pt x="4826876" y="585978"/>
                  </a:lnTo>
                  <a:lnTo>
                    <a:pt x="4827181" y="585812"/>
                  </a:lnTo>
                  <a:lnTo>
                    <a:pt x="4829784" y="585216"/>
                  </a:lnTo>
                  <a:lnTo>
                    <a:pt x="4831486" y="584835"/>
                  </a:lnTo>
                  <a:lnTo>
                    <a:pt x="4831105" y="584962"/>
                  </a:lnTo>
                  <a:lnTo>
                    <a:pt x="4832096" y="584835"/>
                  </a:lnTo>
                  <a:lnTo>
                    <a:pt x="4836058" y="584327"/>
                  </a:lnTo>
                  <a:lnTo>
                    <a:pt x="4836439" y="584200"/>
                  </a:lnTo>
                  <a:lnTo>
                    <a:pt x="4837798" y="583946"/>
                  </a:lnTo>
                  <a:lnTo>
                    <a:pt x="4841214" y="583311"/>
                  </a:lnTo>
                  <a:lnTo>
                    <a:pt x="4841900" y="583184"/>
                  </a:lnTo>
                  <a:lnTo>
                    <a:pt x="4841252" y="583311"/>
                  </a:lnTo>
                  <a:lnTo>
                    <a:pt x="4843043" y="583184"/>
                  </a:lnTo>
                  <a:lnTo>
                    <a:pt x="4846853" y="582930"/>
                  </a:lnTo>
                  <a:lnTo>
                    <a:pt x="4847615" y="582803"/>
                  </a:lnTo>
                  <a:lnTo>
                    <a:pt x="4855108" y="581406"/>
                  </a:lnTo>
                  <a:lnTo>
                    <a:pt x="4854473" y="581406"/>
                  </a:lnTo>
                  <a:lnTo>
                    <a:pt x="4863490" y="580771"/>
                  </a:lnTo>
                  <a:lnTo>
                    <a:pt x="4863744" y="580644"/>
                  </a:lnTo>
                  <a:lnTo>
                    <a:pt x="4866132" y="580390"/>
                  </a:lnTo>
                  <a:lnTo>
                    <a:pt x="4874539" y="579501"/>
                  </a:lnTo>
                  <a:lnTo>
                    <a:pt x="4874666" y="579501"/>
                  </a:lnTo>
                  <a:lnTo>
                    <a:pt x="4875454" y="579374"/>
                  </a:lnTo>
                  <a:lnTo>
                    <a:pt x="4888268" y="577342"/>
                  </a:lnTo>
                  <a:lnTo>
                    <a:pt x="4893970" y="576453"/>
                  </a:lnTo>
                  <a:lnTo>
                    <a:pt x="4910226" y="573913"/>
                  </a:lnTo>
                  <a:lnTo>
                    <a:pt x="4910607" y="573786"/>
                  </a:lnTo>
                  <a:lnTo>
                    <a:pt x="4921047" y="570992"/>
                  </a:lnTo>
                  <a:lnTo>
                    <a:pt x="4921529" y="570865"/>
                  </a:lnTo>
                  <a:lnTo>
                    <a:pt x="4846015" y="570877"/>
                  </a:lnTo>
                  <a:lnTo>
                    <a:pt x="4921529" y="570865"/>
                  </a:lnTo>
                  <a:lnTo>
                    <a:pt x="4936007" y="567055"/>
                  </a:lnTo>
                  <a:lnTo>
                    <a:pt x="4936261" y="566928"/>
                  </a:lnTo>
                  <a:lnTo>
                    <a:pt x="4949088" y="562229"/>
                  </a:lnTo>
                  <a:lnTo>
                    <a:pt x="4949215" y="562102"/>
                  </a:lnTo>
                  <a:lnTo>
                    <a:pt x="4953914" y="560197"/>
                  </a:lnTo>
                  <a:lnTo>
                    <a:pt x="4960518" y="557530"/>
                  </a:lnTo>
                  <a:lnTo>
                    <a:pt x="4961915" y="556895"/>
                  </a:lnTo>
                  <a:lnTo>
                    <a:pt x="4962677" y="555371"/>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1" name="Google Shape;971;p77"/>
            <p:cNvPicPr preferRelativeResize="0"/>
            <p:nvPr/>
          </p:nvPicPr>
          <p:blipFill rotWithShape="1">
            <a:blip r:embed="rId15">
              <a:alphaModFix/>
            </a:blip>
            <a:srcRect b="0" l="0" r="0" t="0"/>
            <a:stretch/>
          </p:blipFill>
          <p:spPr>
            <a:xfrm>
              <a:off x="11471783" y="3875023"/>
              <a:ext cx="48641" cy="106299"/>
            </a:xfrm>
            <a:prstGeom prst="rect">
              <a:avLst/>
            </a:prstGeom>
            <a:noFill/>
            <a:ln>
              <a:noFill/>
            </a:ln>
          </p:spPr>
        </p:pic>
      </p:grpSp>
      <p:pic>
        <p:nvPicPr>
          <p:cNvPr id="972" name="Google Shape;972;p77"/>
          <p:cNvPicPr preferRelativeResize="0"/>
          <p:nvPr/>
        </p:nvPicPr>
        <p:blipFill rotWithShape="1">
          <a:blip r:embed="rId16">
            <a:alphaModFix/>
          </a:blip>
          <a:srcRect b="0" l="0" r="0" t="0"/>
          <a:stretch/>
        </p:blipFill>
        <p:spPr>
          <a:xfrm>
            <a:off x="6017005" y="1841119"/>
            <a:ext cx="73025" cy="321817"/>
          </a:xfrm>
          <a:prstGeom prst="rect">
            <a:avLst/>
          </a:prstGeom>
          <a:noFill/>
          <a:ln>
            <a:noFill/>
          </a:ln>
        </p:spPr>
      </p:pic>
      <p:sp>
        <p:nvSpPr>
          <p:cNvPr id="973" name="Google Shape;973;p77"/>
          <p:cNvSpPr/>
          <p:nvPr/>
        </p:nvSpPr>
        <p:spPr>
          <a:xfrm>
            <a:off x="6617969" y="1694307"/>
            <a:ext cx="593090" cy="391160"/>
          </a:xfrm>
          <a:custGeom>
            <a:rect b="b" l="l" r="r" t="t"/>
            <a:pathLst>
              <a:path extrusionOk="0" h="391160" w="593090">
                <a:moveTo>
                  <a:pt x="583056" y="372110"/>
                </a:moveTo>
                <a:lnTo>
                  <a:pt x="575818" y="372110"/>
                </a:lnTo>
                <a:lnTo>
                  <a:pt x="574166" y="375920"/>
                </a:lnTo>
                <a:lnTo>
                  <a:pt x="570864" y="375920"/>
                </a:lnTo>
                <a:lnTo>
                  <a:pt x="569213" y="378460"/>
                </a:lnTo>
                <a:lnTo>
                  <a:pt x="569340" y="384810"/>
                </a:lnTo>
                <a:lnTo>
                  <a:pt x="569468" y="387350"/>
                </a:lnTo>
                <a:lnTo>
                  <a:pt x="569468" y="389889"/>
                </a:lnTo>
                <a:lnTo>
                  <a:pt x="571246" y="391160"/>
                </a:lnTo>
                <a:lnTo>
                  <a:pt x="575563" y="391160"/>
                </a:lnTo>
                <a:lnTo>
                  <a:pt x="577341" y="389889"/>
                </a:lnTo>
                <a:lnTo>
                  <a:pt x="577469" y="387350"/>
                </a:lnTo>
                <a:lnTo>
                  <a:pt x="577469" y="382270"/>
                </a:lnTo>
                <a:lnTo>
                  <a:pt x="575818" y="382270"/>
                </a:lnTo>
                <a:lnTo>
                  <a:pt x="577596" y="378460"/>
                </a:lnTo>
                <a:lnTo>
                  <a:pt x="580898" y="378460"/>
                </a:lnTo>
                <a:lnTo>
                  <a:pt x="582802" y="375920"/>
                </a:lnTo>
                <a:lnTo>
                  <a:pt x="574166" y="375920"/>
                </a:lnTo>
                <a:lnTo>
                  <a:pt x="574005" y="373503"/>
                </a:lnTo>
                <a:lnTo>
                  <a:pt x="582964" y="373503"/>
                </a:lnTo>
                <a:lnTo>
                  <a:pt x="583056" y="372110"/>
                </a:lnTo>
                <a:close/>
              </a:path>
              <a:path extrusionOk="0" h="391160" w="593090">
                <a:moveTo>
                  <a:pt x="577596" y="378460"/>
                </a:moveTo>
                <a:lnTo>
                  <a:pt x="575818" y="382270"/>
                </a:lnTo>
                <a:lnTo>
                  <a:pt x="577511" y="381000"/>
                </a:lnTo>
                <a:lnTo>
                  <a:pt x="577596" y="378460"/>
                </a:lnTo>
                <a:close/>
              </a:path>
              <a:path extrusionOk="0" h="391160" w="593090">
                <a:moveTo>
                  <a:pt x="577511" y="381000"/>
                </a:moveTo>
                <a:lnTo>
                  <a:pt x="575818" y="382270"/>
                </a:lnTo>
                <a:lnTo>
                  <a:pt x="577469" y="382270"/>
                </a:lnTo>
                <a:lnTo>
                  <a:pt x="577511" y="381000"/>
                </a:lnTo>
                <a:close/>
              </a:path>
              <a:path extrusionOk="0" h="391160" w="593090">
                <a:moveTo>
                  <a:pt x="580898" y="378460"/>
                </a:moveTo>
                <a:lnTo>
                  <a:pt x="577596" y="378460"/>
                </a:lnTo>
                <a:lnTo>
                  <a:pt x="577511" y="381000"/>
                </a:lnTo>
                <a:lnTo>
                  <a:pt x="580898" y="378460"/>
                </a:lnTo>
                <a:close/>
              </a:path>
              <a:path extrusionOk="0" h="391160" w="593090">
                <a:moveTo>
                  <a:pt x="575818" y="372110"/>
                </a:moveTo>
                <a:lnTo>
                  <a:pt x="574005" y="373503"/>
                </a:lnTo>
                <a:lnTo>
                  <a:pt x="574166" y="375920"/>
                </a:lnTo>
                <a:lnTo>
                  <a:pt x="575818" y="372110"/>
                </a:lnTo>
                <a:close/>
              </a:path>
              <a:path extrusionOk="0" h="391160" w="593090">
                <a:moveTo>
                  <a:pt x="576893" y="361202"/>
                </a:moveTo>
                <a:lnTo>
                  <a:pt x="574675" y="364489"/>
                </a:lnTo>
                <a:lnTo>
                  <a:pt x="573658" y="368300"/>
                </a:lnTo>
                <a:lnTo>
                  <a:pt x="574005" y="373503"/>
                </a:lnTo>
                <a:lnTo>
                  <a:pt x="575818" y="372110"/>
                </a:lnTo>
                <a:lnTo>
                  <a:pt x="583056" y="372110"/>
                </a:lnTo>
                <a:lnTo>
                  <a:pt x="583141" y="370839"/>
                </a:lnTo>
                <a:lnTo>
                  <a:pt x="581913" y="370839"/>
                </a:lnTo>
                <a:lnTo>
                  <a:pt x="583310" y="368300"/>
                </a:lnTo>
                <a:lnTo>
                  <a:pt x="584453" y="368300"/>
                </a:lnTo>
                <a:lnTo>
                  <a:pt x="585724" y="367030"/>
                </a:lnTo>
                <a:lnTo>
                  <a:pt x="587248" y="363220"/>
                </a:lnTo>
                <a:lnTo>
                  <a:pt x="576960" y="363220"/>
                </a:lnTo>
                <a:lnTo>
                  <a:pt x="576893" y="361202"/>
                </a:lnTo>
                <a:close/>
              </a:path>
              <a:path extrusionOk="0" h="391160" w="593090">
                <a:moveTo>
                  <a:pt x="583310" y="368300"/>
                </a:moveTo>
                <a:lnTo>
                  <a:pt x="581913" y="370839"/>
                </a:lnTo>
                <a:lnTo>
                  <a:pt x="583229" y="369524"/>
                </a:lnTo>
                <a:lnTo>
                  <a:pt x="583310" y="368300"/>
                </a:lnTo>
                <a:close/>
              </a:path>
              <a:path extrusionOk="0" h="391160" w="593090">
                <a:moveTo>
                  <a:pt x="583229" y="369524"/>
                </a:moveTo>
                <a:lnTo>
                  <a:pt x="581913" y="370839"/>
                </a:lnTo>
                <a:lnTo>
                  <a:pt x="583141" y="370839"/>
                </a:lnTo>
                <a:lnTo>
                  <a:pt x="583229" y="369524"/>
                </a:lnTo>
                <a:close/>
              </a:path>
              <a:path extrusionOk="0" h="391160" w="593090">
                <a:moveTo>
                  <a:pt x="584453" y="368300"/>
                </a:moveTo>
                <a:lnTo>
                  <a:pt x="583310" y="368300"/>
                </a:lnTo>
                <a:lnTo>
                  <a:pt x="583229" y="369524"/>
                </a:lnTo>
                <a:lnTo>
                  <a:pt x="584453" y="368300"/>
                </a:lnTo>
                <a:close/>
              </a:path>
              <a:path extrusionOk="0" h="391160" w="593090">
                <a:moveTo>
                  <a:pt x="578103" y="359410"/>
                </a:moveTo>
                <a:lnTo>
                  <a:pt x="576893" y="361202"/>
                </a:lnTo>
                <a:lnTo>
                  <a:pt x="576960" y="363220"/>
                </a:lnTo>
                <a:lnTo>
                  <a:pt x="578103" y="359410"/>
                </a:lnTo>
                <a:close/>
              </a:path>
              <a:path extrusionOk="0" h="391160" w="593090">
                <a:moveTo>
                  <a:pt x="587375" y="359410"/>
                </a:moveTo>
                <a:lnTo>
                  <a:pt x="578103" y="359410"/>
                </a:lnTo>
                <a:lnTo>
                  <a:pt x="576960" y="363220"/>
                </a:lnTo>
                <a:lnTo>
                  <a:pt x="587248" y="363220"/>
                </a:lnTo>
                <a:lnTo>
                  <a:pt x="587290" y="361950"/>
                </a:lnTo>
                <a:lnTo>
                  <a:pt x="586612" y="361950"/>
                </a:lnTo>
                <a:lnTo>
                  <a:pt x="587375" y="359410"/>
                </a:lnTo>
                <a:close/>
              </a:path>
              <a:path extrusionOk="0" h="391160" w="593090">
                <a:moveTo>
                  <a:pt x="587375" y="359410"/>
                </a:moveTo>
                <a:lnTo>
                  <a:pt x="586612" y="361950"/>
                </a:lnTo>
                <a:lnTo>
                  <a:pt x="587332" y="360679"/>
                </a:lnTo>
                <a:lnTo>
                  <a:pt x="587375" y="359410"/>
                </a:lnTo>
                <a:close/>
              </a:path>
              <a:path extrusionOk="0" h="391160" w="593090">
                <a:moveTo>
                  <a:pt x="587332" y="360679"/>
                </a:moveTo>
                <a:lnTo>
                  <a:pt x="586612" y="361950"/>
                </a:lnTo>
                <a:lnTo>
                  <a:pt x="587290" y="361950"/>
                </a:lnTo>
                <a:lnTo>
                  <a:pt x="587332" y="360679"/>
                </a:lnTo>
                <a:close/>
              </a:path>
              <a:path extrusionOk="0" h="391160" w="593090">
                <a:moveTo>
                  <a:pt x="578833" y="354311"/>
                </a:moveTo>
                <a:lnTo>
                  <a:pt x="577469" y="356870"/>
                </a:lnTo>
                <a:lnTo>
                  <a:pt x="576833" y="359410"/>
                </a:lnTo>
                <a:lnTo>
                  <a:pt x="576893" y="361202"/>
                </a:lnTo>
                <a:lnTo>
                  <a:pt x="578103" y="359410"/>
                </a:lnTo>
                <a:lnTo>
                  <a:pt x="588052" y="359410"/>
                </a:lnTo>
                <a:lnTo>
                  <a:pt x="588772" y="358139"/>
                </a:lnTo>
                <a:lnTo>
                  <a:pt x="589660" y="355600"/>
                </a:lnTo>
                <a:lnTo>
                  <a:pt x="578865" y="355600"/>
                </a:lnTo>
                <a:lnTo>
                  <a:pt x="578833" y="354311"/>
                </a:lnTo>
                <a:close/>
              </a:path>
              <a:path extrusionOk="0" h="391160" w="593090">
                <a:moveTo>
                  <a:pt x="588052" y="359410"/>
                </a:moveTo>
                <a:lnTo>
                  <a:pt x="587375" y="359410"/>
                </a:lnTo>
                <a:lnTo>
                  <a:pt x="587332" y="360679"/>
                </a:lnTo>
                <a:lnTo>
                  <a:pt x="588052" y="359410"/>
                </a:lnTo>
                <a:close/>
              </a:path>
              <a:path extrusionOk="0" h="391160" w="593090">
                <a:moveTo>
                  <a:pt x="579501" y="353060"/>
                </a:moveTo>
                <a:lnTo>
                  <a:pt x="578833" y="354311"/>
                </a:lnTo>
                <a:lnTo>
                  <a:pt x="578865" y="355600"/>
                </a:lnTo>
                <a:lnTo>
                  <a:pt x="579501" y="353060"/>
                </a:lnTo>
                <a:close/>
              </a:path>
              <a:path extrusionOk="0" h="391160" w="593090">
                <a:moveTo>
                  <a:pt x="589660" y="352163"/>
                </a:moveTo>
                <a:lnTo>
                  <a:pt x="588899" y="353060"/>
                </a:lnTo>
                <a:lnTo>
                  <a:pt x="579501" y="353060"/>
                </a:lnTo>
                <a:lnTo>
                  <a:pt x="578865" y="355600"/>
                </a:lnTo>
                <a:lnTo>
                  <a:pt x="589660" y="355600"/>
                </a:lnTo>
                <a:lnTo>
                  <a:pt x="589660" y="352163"/>
                </a:lnTo>
                <a:close/>
              </a:path>
              <a:path extrusionOk="0" h="391160" w="593090">
                <a:moveTo>
                  <a:pt x="581360" y="344699"/>
                </a:moveTo>
                <a:lnTo>
                  <a:pt x="579501" y="347980"/>
                </a:lnTo>
                <a:lnTo>
                  <a:pt x="578738" y="350520"/>
                </a:lnTo>
                <a:lnTo>
                  <a:pt x="578833" y="354311"/>
                </a:lnTo>
                <a:lnTo>
                  <a:pt x="579501" y="353060"/>
                </a:lnTo>
                <a:lnTo>
                  <a:pt x="588899" y="353060"/>
                </a:lnTo>
                <a:lnTo>
                  <a:pt x="589660" y="350520"/>
                </a:lnTo>
                <a:lnTo>
                  <a:pt x="591057" y="350520"/>
                </a:lnTo>
                <a:lnTo>
                  <a:pt x="591820" y="347980"/>
                </a:lnTo>
                <a:lnTo>
                  <a:pt x="592074" y="346710"/>
                </a:lnTo>
                <a:lnTo>
                  <a:pt x="581025" y="346710"/>
                </a:lnTo>
                <a:lnTo>
                  <a:pt x="581360" y="344699"/>
                </a:lnTo>
                <a:close/>
              </a:path>
              <a:path extrusionOk="0" h="391160" w="593090">
                <a:moveTo>
                  <a:pt x="589660" y="350520"/>
                </a:moveTo>
                <a:lnTo>
                  <a:pt x="588899" y="353060"/>
                </a:lnTo>
                <a:lnTo>
                  <a:pt x="589660" y="352163"/>
                </a:lnTo>
                <a:lnTo>
                  <a:pt x="589660" y="350520"/>
                </a:lnTo>
                <a:close/>
              </a:path>
              <a:path extrusionOk="0" h="391160" w="593090">
                <a:moveTo>
                  <a:pt x="591057" y="350520"/>
                </a:moveTo>
                <a:lnTo>
                  <a:pt x="589660" y="350520"/>
                </a:lnTo>
                <a:lnTo>
                  <a:pt x="589660" y="352163"/>
                </a:lnTo>
                <a:lnTo>
                  <a:pt x="591057" y="350520"/>
                </a:lnTo>
                <a:close/>
              </a:path>
              <a:path extrusionOk="0" h="391160" w="593090">
                <a:moveTo>
                  <a:pt x="581659" y="344170"/>
                </a:moveTo>
                <a:lnTo>
                  <a:pt x="581360" y="344699"/>
                </a:lnTo>
                <a:lnTo>
                  <a:pt x="581025" y="346710"/>
                </a:lnTo>
                <a:lnTo>
                  <a:pt x="581659" y="344170"/>
                </a:lnTo>
                <a:close/>
              </a:path>
              <a:path extrusionOk="0" h="391160" w="593090">
                <a:moveTo>
                  <a:pt x="592581" y="344170"/>
                </a:moveTo>
                <a:lnTo>
                  <a:pt x="581659" y="344170"/>
                </a:lnTo>
                <a:lnTo>
                  <a:pt x="581025" y="346710"/>
                </a:lnTo>
                <a:lnTo>
                  <a:pt x="592074" y="346710"/>
                </a:lnTo>
                <a:lnTo>
                  <a:pt x="592581" y="344170"/>
                </a:lnTo>
                <a:close/>
              </a:path>
              <a:path extrusionOk="0" h="391160" w="593090">
                <a:moveTo>
                  <a:pt x="581405" y="326404"/>
                </a:moveTo>
                <a:lnTo>
                  <a:pt x="581532" y="342900"/>
                </a:lnTo>
                <a:lnTo>
                  <a:pt x="581360" y="344699"/>
                </a:lnTo>
                <a:lnTo>
                  <a:pt x="581659" y="344170"/>
                </a:lnTo>
                <a:lnTo>
                  <a:pt x="592581" y="344170"/>
                </a:lnTo>
                <a:lnTo>
                  <a:pt x="592708" y="330200"/>
                </a:lnTo>
                <a:lnTo>
                  <a:pt x="592793" y="327660"/>
                </a:lnTo>
                <a:lnTo>
                  <a:pt x="584961" y="327660"/>
                </a:lnTo>
                <a:lnTo>
                  <a:pt x="581405" y="326404"/>
                </a:lnTo>
                <a:close/>
              </a:path>
              <a:path extrusionOk="0" h="391160" w="593090">
                <a:moveTo>
                  <a:pt x="581405" y="322580"/>
                </a:moveTo>
                <a:lnTo>
                  <a:pt x="581405" y="326404"/>
                </a:lnTo>
                <a:lnTo>
                  <a:pt x="584961" y="327660"/>
                </a:lnTo>
                <a:lnTo>
                  <a:pt x="581405" y="322580"/>
                </a:lnTo>
                <a:close/>
              </a:path>
              <a:path extrusionOk="0" h="391160" w="593090">
                <a:moveTo>
                  <a:pt x="592835" y="322580"/>
                </a:moveTo>
                <a:lnTo>
                  <a:pt x="581405" y="322580"/>
                </a:lnTo>
                <a:lnTo>
                  <a:pt x="584961" y="327660"/>
                </a:lnTo>
                <a:lnTo>
                  <a:pt x="592793" y="327660"/>
                </a:lnTo>
                <a:lnTo>
                  <a:pt x="592835" y="322580"/>
                </a:lnTo>
                <a:close/>
              </a:path>
              <a:path extrusionOk="0" h="391160" w="593090">
                <a:moveTo>
                  <a:pt x="570610" y="316099"/>
                </a:moveTo>
                <a:lnTo>
                  <a:pt x="570610" y="320039"/>
                </a:lnTo>
                <a:lnTo>
                  <a:pt x="572007" y="322580"/>
                </a:lnTo>
                <a:lnTo>
                  <a:pt x="574166" y="323850"/>
                </a:lnTo>
                <a:lnTo>
                  <a:pt x="581405" y="326404"/>
                </a:lnTo>
                <a:lnTo>
                  <a:pt x="581405" y="322580"/>
                </a:lnTo>
                <a:lnTo>
                  <a:pt x="592835" y="322580"/>
                </a:lnTo>
                <a:lnTo>
                  <a:pt x="592835" y="320039"/>
                </a:lnTo>
                <a:lnTo>
                  <a:pt x="591438" y="317500"/>
                </a:lnTo>
                <a:lnTo>
                  <a:pt x="573785" y="317500"/>
                </a:lnTo>
                <a:lnTo>
                  <a:pt x="570610" y="316099"/>
                </a:lnTo>
                <a:close/>
              </a:path>
              <a:path extrusionOk="0" h="391160" w="593090">
                <a:moveTo>
                  <a:pt x="570610" y="312420"/>
                </a:moveTo>
                <a:lnTo>
                  <a:pt x="570610" y="316099"/>
                </a:lnTo>
                <a:lnTo>
                  <a:pt x="573785" y="317500"/>
                </a:lnTo>
                <a:lnTo>
                  <a:pt x="570610" y="312420"/>
                </a:lnTo>
                <a:close/>
              </a:path>
              <a:path extrusionOk="0" h="391160" w="593090">
                <a:moveTo>
                  <a:pt x="578484" y="312420"/>
                </a:moveTo>
                <a:lnTo>
                  <a:pt x="570610" y="312420"/>
                </a:lnTo>
                <a:lnTo>
                  <a:pt x="573785" y="317500"/>
                </a:lnTo>
                <a:lnTo>
                  <a:pt x="582040" y="317500"/>
                </a:lnTo>
                <a:lnTo>
                  <a:pt x="578484" y="312420"/>
                </a:lnTo>
                <a:close/>
              </a:path>
              <a:path extrusionOk="0" h="391160" w="593090">
                <a:moveTo>
                  <a:pt x="578484" y="312420"/>
                </a:moveTo>
                <a:lnTo>
                  <a:pt x="582040" y="317500"/>
                </a:lnTo>
                <a:lnTo>
                  <a:pt x="582040" y="314093"/>
                </a:lnTo>
                <a:lnTo>
                  <a:pt x="578484" y="312420"/>
                </a:lnTo>
                <a:close/>
              </a:path>
              <a:path extrusionOk="0" h="391160" w="593090">
                <a:moveTo>
                  <a:pt x="582040" y="314093"/>
                </a:moveTo>
                <a:lnTo>
                  <a:pt x="582040" y="317500"/>
                </a:lnTo>
                <a:lnTo>
                  <a:pt x="589279" y="317500"/>
                </a:lnTo>
                <a:lnTo>
                  <a:pt x="582040" y="314093"/>
                </a:lnTo>
                <a:close/>
              </a:path>
              <a:path extrusionOk="0" h="391160" w="593090">
                <a:moveTo>
                  <a:pt x="561942" y="307308"/>
                </a:moveTo>
                <a:lnTo>
                  <a:pt x="561975" y="311150"/>
                </a:lnTo>
                <a:lnTo>
                  <a:pt x="563118" y="312420"/>
                </a:lnTo>
                <a:lnTo>
                  <a:pt x="565150" y="313689"/>
                </a:lnTo>
                <a:lnTo>
                  <a:pt x="570610" y="316099"/>
                </a:lnTo>
                <a:lnTo>
                  <a:pt x="570610" y="312420"/>
                </a:lnTo>
                <a:lnTo>
                  <a:pt x="582040" y="312420"/>
                </a:lnTo>
                <a:lnTo>
                  <a:pt x="582040" y="311150"/>
                </a:lnTo>
                <a:lnTo>
                  <a:pt x="580898" y="308610"/>
                </a:lnTo>
                <a:lnTo>
                  <a:pt x="565023" y="308610"/>
                </a:lnTo>
                <a:lnTo>
                  <a:pt x="561942" y="307308"/>
                </a:lnTo>
                <a:close/>
              </a:path>
              <a:path extrusionOk="0" h="391160" w="593090">
                <a:moveTo>
                  <a:pt x="582040" y="312420"/>
                </a:moveTo>
                <a:lnTo>
                  <a:pt x="578484" y="312420"/>
                </a:lnTo>
                <a:lnTo>
                  <a:pt x="582040" y="314093"/>
                </a:lnTo>
                <a:lnTo>
                  <a:pt x="582040" y="312420"/>
                </a:lnTo>
                <a:close/>
              </a:path>
              <a:path extrusionOk="0" h="391160" w="593090">
                <a:moveTo>
                  <a:pt x="561848" y="303530"/>
                </a:moveTo>
                <a:lnTo>
                  <a:pt x="561942" y="307308"/>
                </a:lnTo>
                <a:lnTo>
                  <a:pt x="565023" y="308610"/>
                </a:lnTo>
                <a:lnTo>
                  <a:pt x="561848" y="303530"/>
                </a:lnTo>
                <a:close/>
              </a:path>
              <a:path extrusionOk="0" h="391160" w="593090">
                <a:moveTo>
                  <a:pt x="570229" y="303530"/>
                </a:moveTo>
                <a:lnTo>
                  <a:pt x="561848" y="303530"/>
                </a:lnTo>
                <a:lnTo>
                  <a:pt x="565023" y="308610"/>
                </a:lnTo>
                <a:lnTo>
                  <a:pt x="573404" y="308610"/>
                </a:lnTo>
                <a:lnTo>
                  <a:pt x="570229" y="303530"/>
                </a:lnTo>
                <a:close/>
              </a:path>
              <a:path extrusionOk="0" h="391160" w="593090">
                <a:moveTo>
                  <a:pt x="570229" y="303530"/>
                </a:moveTo>
                <a:lnTo>
                  <a:pt x="573404" y="308610"/>
                </a:lnTo>
                <a:lnTo>
                  <a:pt x="573404" y="304930"/>
                </a:lnTo>
                <a:lnTo>
                  <a:pt x="570229" y="303530"/>
                </a:lnTo>
                <a:close/>
              </a:path>
              <a:path extrusionOk="0" h="391160" w="593090">
                <a:moveTo>
                  <a:pt x="573404" y="304930"/>
                </a:moveTo>
                <a:lnTo>
                  <a:pt x="573404" y="308610"/>
                </a:lnTo>
                <a:lnTo>
                  <a:pt x="580898" y="308610"/>
                </a:lnTo>
                <a:lnTo>
                  <a:pt x="578794" y="307308"/>
                </a:lnTo>
                <a:lnTo>
                  <a:pt x="573404" y="304930"/>
                </a:lnTo>
                <a:close/>
              </a:path>
              <a:path extrusionOk="0" h="391160" w="593090">
                <a:moveTo>
                  <a:pt x="552830" y="298176"/>
                </a:moveTo>
                <a:lnTo>
                  <a:pt x="552957" y="300989"/>
                </a:lnTo>
                <a:lnTo>
                  <a:pt x="554101" y="303530"/>
                </a:lnTo>
                <a:lnTo>
                  <a:pt x="556005" y="304800"/>
                </a:lnTo>
                <a:lnTo>
                  <a:pt x="561942" y="307308"/>
                </a:lnTo>
                <a:lnTo>
                  <a:pt x="561848" y="303530"/>
                </a:lnTo>
                <a:lnTo>
                  <a:pt x="573404" y="303530"/>
                </a:lnTo>
                <a:lnTo>
                  <a:pt x="573404" y="302260"/>
                </a:lnTo>
                <a:lnTo>
                  <a:pt x="572261" y="299720"/>
                </a:lnTo>
                <a:lnTo>
                  <a:pt x="555878" y="299720"/>
                </a:lnTo>
                <a:lnTo>
                  <a:pt x="552830" y="298176"/>
                </a:lnTo>
                <a:close/>
              </a:path>
              <a:path extrusionOk="0" h="391160" w="593090">
                <a:moveTo>
                  <a:pt x="573404" y="303530"/>
                </a:moveTo>
                <a:lnTo>
                  <a:pt x="570229" y="303530"/>
                </a:lnTo>
                <a:lnTo>
                  <a:pt x="573404" y="304930"/>
                </a:lnTo>
                <a:lnTo>
                  <a:pt x="573404" y="303530"/>
                </a:lnTo>
                <a:close/>
              </a:path>
              <a:path extrusionOk="0" h="391160" w="593090">
                <a:moveTo>
                  <a:pt x="552830" y="294639"/>
                </a:moveTo>
                <a:lnTo>
                  <a:pt x="552830" y="298176"/>
                </a:lnTo>
                <a:lnTo>
                  <a:pt x="555878" y="299720"/>
                </a:lnTo>
                <a:lnTo>
                  <a:pt x="552830" y="294639"/>
                </a:lnTo>
                <a:close/>
              </a:path>
              <a:path extrusionOk="0" h="391160" w="593090">
                <a:moveTo>
                  <a:pt x="561339" y="294639"/>
                </a:moveTo>
                <a:lnTo>
                  <a:pt x="552830" y="294639"/>
                </a:lnTo>
                <a:lnTo>
                  <a:pt x="555878" y="299720"/>
                </a:lnTo>
                <a:lnTo>
                  <a:pt x="564514" y="299720"/>
                </a:lnTo>
                <a:lnTo>
                  <a:pt x="561339" y="294639"/>
                </a:lnTo>
                <a:close/>
              </a:path>
              <a:path extrusionOk="0" h="391160" w="593090">
                <a:moveTo>
                  <a:pt x="561339" y="294639"/>
                </a:moveTo>
                <a:lnTo>
                  <a:pt x="564514" y="299720"/>
                </a:lnTo>
                <a:lnTo>
                  <a:pt x="564514" y="295981"/>
                </a:lnTo>
                <a:lnTo>
                  <a:pt x="561339" y="294639"/>
                </a:lnTo>
                <a:close/>
              </a:path>
              <a:path extrusionOk="0" h="391160" w="593090">
                <a:moveTo>
                  <a:pt x="564514" y="295981"/>
                </a:moveTo>
                <a:lnTo>
                  <a:pt x="564514" y="299720"/>
                </a:lnTo>
                <a:lnTo>
                  <a:pt x="572261" y="299720"/>
                </a:lnTo>
                <a:lnTo>
                  <a:pt x="570356" y="298450"/>
                </a:lnTo>
                <a:lnTo>
                  <a:pt x="564514" y="295981"/>
                </a:lnTo>
                <a:close/>
              </a:path>
              <a:path extrusionOk="0" h="391160" w="593090">
                <a:moveTo>
                  <a:pt x="542798" y="287692"/>
                </a:moveTo>
                <a:lnTo>
                  <a:pt x="542798" y="290830"/>
                </a:lnTo>
                <a:lnTo>
                  <a:pt x="543940" y="293370"/>
                </a:lnTo>
                <a:lnTo>
                  <a:pt x="545846" y="294639"/>
                </a:lnTo>
                <a:lnTo>
                  <a:pt x="552830" y="298176"/>
                </a:lnTo>
                <a:lnTo>
                  <a:pt x="552830" y="294639"/>
                </a:lnTo>
                <a:lnTo>
                  <a:pt x="564514" y="294639"/>
                </a:lnTo>
                <a:lnTo>
                  <a:pt x="564514" y="292100"/>
                </a:lnTo>
                <a:lnTo>
                  <a:pt x="563245" y="290830"/>
                </a:lnTo>
                <a:lnTo>
                  <a:pt x="561466" y="289560"/>
                </a:lnTo>
                <a:lnTo>
                  <a:pt x="545337" y="289560"/>
                </a:lnTo>
                <a:lnTo>
                  <a:pt x="542798" y="287692"/>
                </a:lnTo>
                <a:close/>
              </a:path>
              <a:path extrusionOk="0" h="391160" w="593090">
                <a:moveTo>
                  <a:pt x="564514" y="294639"/>
                </a:moveTo>
                <a:lnTo>
                  <a:pt x="561339" y="294639"/>
                </a:lnTo>
                <a:lnTo>
                  <a:pt x="564514" y="295981"/>
                </a:lnTo>
                <a:lnTo>
                  <a:pt x="564514" y="294639"/>
                </a:lnTo>
                <a:close/>
              </a:path>
              <a:path extrusionOk="0" h="391160" w="593090">
                <a:moveTo>
                  <a:pt x="542798" y="284480"/>
                </a:moveTo>
                <a:lnTo>
                  <a:pt x="542798" y="287692"/>
                </a:lnTo>
                <a:lnTo>
                  <a:pt x="545337" y="289560"/>
                </a:lnTo>
                <a:lnTo>
                  <a:pt x="542798" y="284480"/>
                </a:lnTo>
                <a:close/>
              </a:path>
              <a:path extrusionOk="0" h="391160" w="593090">
                <a:moveTo>
                  <a:pt x="551306" y="284480"/>
                </a:moveTo>
                <a:lnTo>
                  <a:pt x="542798" y="284480"/>
                </a:lnTo>
                <a:lnTo>
                  <a:pt x="545337" y="289560"/>
                </a:lnTo>
                <a:lnTo>
                  <a:pt x="554354" y="289560"/>
                </a:lnTo>
                <a:lnTo>
                  <a:pt x="551306" y="284480"/>
                </a:lnTo>
                <a:close/>
              </a:path>
              <a:path extrusionOk="0" h="391160" w="593090">
                <a:moveTo>
                  <a:pt x="551306" y="284480"/>
                </a:moveTo>
                <a:lnTo>
                  <a:pt x="554354" y="289560"/>
                </a:lnTo>
                <a:lnTo>
                  <a:pt x="554354" y="286004"/>
                </a:lnTo>
                <a:lnTo>
                  <a:pt x="551306" y="284480"/>
                </a:lnTo>
                <a:close/>
              </a:path>
              <a:path extrusionOk="0" h="391160" w="593090">
                <a:moveTo>
                  <a:pt x="554354" y="286004"/>
                </a:moveTo>
                <a:lnTo>
                  <a:pt x="554354" y="289560"/>
                </a:lnTo>
                <a:lnTo>
                  <a:pt x="561466" y="289560"/>
                </a:lnTo>
                <a:lnTo>
                  <a:pt x="554354" y="286004"/>
                </a:lnTo>
                <a:close/>
              </a:path>
              <a:path extrusionOk="0" h="391160" w="593090">
                <a:moveTo>
                  <a:pt x="543178" y="273050"/>
                </a:moveTo>
                <a:lnTo>
                  <a:pt x="544702" y="275589"/>
                </a:lnTo>
                <a:lnTo>
                  <a:pt x="531240" y="275589"/>
                </a:lnTo>
                <a:lnTo>
                  <a:pt x="535177" y="281939"/>
                </a:lnTo>
                <a:lnTo>
                  <a:pt x="536701" y="283210"/>
                </a:lnTo>
                <a:lnTo>
                  <a:pt x="542798" y="287692"/>
                </a:lnTo>
                <a:lnTo>
                  <a:pt x="542798" y="284480"/>
                </a:lnTo>
                <a:lnTo>
                  <a:pt x="554354" y="284480"/>
                </a:lnTo>
                <a:lnTo>
                  <a:pt x="554354" y="281939"/>
                </a:lnTo>
                <a:lnTo>
                  <a:pt x="553465" y="280670"/>
                </a:lnTo>
                <a:lnTo>
                  <a:pt x="551814" y="279400"/>
                </a:lnTo>
                <a:lnTo>
                  <a:pt x="543178" y="273050"/>
                </a:lnTo>
                <a:close/>
              </a:path>
              <a:path extrusionOk="0" h="391160" w="593090">
                <a:moveTo>
                  <a:pt x="554354" y="284480"/>
                </a:moveTo>
                <a:lnTo>
                  <a:pt x="551306" y="284480"/>
                </a:lnTo>
                <a:lnTo>
                  <a:pt x="554354" y="286004"/>
                </a:lnTo>
                <a:lnTo>
                  <a:pt x="554354" y="284480"/>
                </a:lnTo>
                <a:close/>
              </a:path>
              <a:path extrusionOk="0" h="391160" w="593090">
                <a:moveTo>
                  <a:pt x="540765" y="269239"/>
                </a:moveTo>
                <a:lnTo>
                  <a:pt x="527176" y="269239"/>
                </a:lnTo>
                <a:lnTo>
                  <a:pt x="531113" y="275589"/>
                </a:lnTo>
                <a:lnTo>
                  <a:pt x="544702" y="275589"/>
                </a:lnTo>
                <a:lnTo>
                  <a:pt x="540765" y="269239"/>
                </a:lnTo>
                <a:close/>
              </a:path>
              <a:path extrusionOk="0" h="391160" w="593090">
                <a:moveTo>
                  <a:pt x="530098" y="251460"/>
                </a:moveTo>
                <a:lnTo>
                  <a:pt x="516762" y="251460"/>
                </a:lnTo>
                <a:lnTo>
                  <a:pt x="520319" y="257810"/>
                </a:lnTo>
                <a:lnTo>
                  <a:pt x="520191" y="257810"/>
                </a:lnTo>
                <a:lnTo>
                  <a:pt x="523366" y="262889"/>
                </a:lnTo>
                <a:lnTo>
                  <a:pt x="523494" y="262889"/>
                </a:lnTo>
                <a:lnTo>
                  <a:pt x="527050" y="269239"/>
                </a:lnTo>
                <a:lnTo>
                  <a:pt x="540893" y="269239"/>
                </a:lnTo>
                <a:lnTo>
                  <a:pt x="537641" y="264160"/>
                </a:lnTo>
                <a:lnTo>
                  <a:pt x="536955" y="264160"/>
                </a:lnTo>
                <a:lnTo>
                  <a:pt x="533400" y="257810"/>
                </a:lnTo>
                <a:lnTo>
                  <a:pt x="530098" y="251460"/>
                </a:lnTo>
                <a:close/>
              </a:path>
              <a:path extrusionOk="0" h="391160" w="593090">
                <a:moveTo>
                  <a:pt x="536828" y="262889"/>
                </a:moveTo>
                <a:lnTo>
                  <a:pt x="536955" y="264160"/>
                </a:lnTo>
                <a:lnTo>
                  <a:pt x="537641" y="264160"/>
                </a:lnTo>
                <a:lnTo>
                  <a:pt x="536828" y="262889"/>
                </a:lnTo>
                <a:close/>
              </a:path>
              <a:path extrusionOk="0" h="391160" w="593090">
                <a:moveTo>
                  <a:pt x="526287" y="246380"/>
                </a:moveTo>
                <a:lnTo>
                  <a:pt x="514096" y="246380"/>
                </a:lnTo>
                <a:lnTo>
                  <a:pt x="516508" y="251460"/>
                </a:lnTo>
                <a:lnTo>
                  <a:pt x="529971" y="251460"/>
                </a:lnTo>
                <a:lnTo>
                  <a:pt x="526287" y="246380"/>
                </a:lnTo>
                <a:close/>
              </a:path>
              <a:path extrusionOk="0" h="391160" w="593090">
                <a:moveTo>
                  <a:pt x="520700" y="236220"/>
                </a:moveTo>
                <a:lnTo>
                  <a:pt x="509015" y="236220"/>
                </a:lnTo>
                <a:lnTo>
                  <a:pt x="511555" y="241300"/>
                </a:lnTo>
                <a:lnTo>
                  <a:pt x="514350" y="246380"/>
                </a:lnTo>
                <a:lnTo>
                  <a:pt x="526541" y="246380"/>
                </a:lnTo>
                <a:lnTo>
                  <a:pt x="524001" y="241300"/>
                </a:lnTo>
                <a:lnTo>
                  <a:pt x="523621" y="241300"/>
                </a:lnTo>
                <a:lnTo>
                  <a:pt x="520700" y="236220"/>
                </a:lnTo>
                <a:close/>
              </a:path>
              <a:path extrusionOk="0" h="391160" w="593090">
                <a:moveTo>
                  <a:pt x="518159" y="232410"/>
                </a:moveTo>
                <a:lnTo>
                  <a:pt x="506349" y="232410"/>
                </a:lnTo>
                <a:lnTo>
                  <a:pt x="509397" y="237489"/>
                </a:lnTo>
                <a:lnTo>
                  <a:pt x="509015" y="236220"/>
                </a:lnTo>
                <a:lnTo>
                  <a:pt x="520826" y="236220"/>
                </a:lnTo>
                <a:lnTo>
                  <a:pt x="518159" y="232410"/>
                </a:lnTo>
                <a:close/>
              </a:path>
              <a:path extrusionOk="0" h="391160" w="593090">
                <a:moveTo>
                  <a:pt x="496824" y="213360"/>
                </a:moveTo>
                <a:lnTo>
                  <a:pt x="474725" y="213360"/>
                </a:lnTo>
                <a:lnTo>
                  <a:pt x="481837" y="215900"/>
                </a:lnTo>
                <a:lnTo>
                  <a:pt x="480949" y="215900"/>
                </a:lnTo>
                <a:lnTo>
                  <a:pt x="486409" y="219710"/>
                </a:lnTo>
                <a:lnTo>
                  <a:pt x="492378" y="222250"/>
                </a:lnTo>
                <a:lnTo>
                  <a:pt x="496950" y="224789"/>
                </a:lnTo>
                <a:lnTo>
                  <a:pt x="496570" y="224789"/>
                </a:lnTo>
                <a:lnTo>
                  <a:pt x="500887" y="227330"/>
                </a:lnTo>
                <a:lnTo>
                  <a:pt x="500506" y="227330"/>
                </a:lnTo>
                <a:lnTo>
                  <a:pt x="504316" y="229870"/>
                </a:lnTo>
                <a:lnTo>
                  <a:pt x="503681" y="229870"/>
                </a:lnTo>
                <a:lnTo>
                  <a:pt x="506475" y="233680"/>
                </a:lnTo>
                <a:lnTo>
                  <a:pt x="506349" y="232410"/>
                </a:lnTo>
                <a:lnTo>
                  <a:pt x="518159" y="232410"/>
                </a:lnTo>
                <a:lnTo>
                  <a:pt x="517778" y="231139"/>
                </a:lnTo>
                <a:lnTo>
                  <a:pt x="514350" y="227330"/>
                </a:lnTo>
                <a:lnTo>
                  <a:pt x="510666" y="222250"/>
                </a:lnTo>
                <a:lnTo>
                  <a:pt x="506602" y="219710"/>
                </a:lnTo>
                <a:lnTo>
                  <a:pt x="501523" y="215900"/>
                </a:lnTo>
                <a:lnTo>
                  <a:pt x="496824" y="213360"/>
                </a:lnTo>
                <a:close/>
              </a:path>
              <a:path extrusionOk="0" h="391160" w="593090">
                <a:moveTo>
                  <a:pt x="456056" y="195580"/>
                </a:moveTo>
                <a:lnTo>
                  <a:pt x="434594" y="195580"/>
                </a:lnTo>
                <a:lnTo>
                  <a:pt x="443610" y="199389"/>
                </a:lnTo>
                <a:lnTo>
                  <a:pt x="452500" y="204470"/>
                </a:lnTo>
                <a:lnTo>
                  <a:pt x="460501" y="207010"/>
                </a:lnTo>
                <a:lnTo>
                  <a:pt x="460121" y="207010"/>
                </a:lnTo>
                <a:lnTo>
                  <a:pt x="467613" y="210820"/>
                </a:lnTo>
                <a:lnTo>
                  <a:pt x="474472" y="213360"/>
                </a:lnTo>
                <a:lnTo>
                  <a:pt x="496697" y="213360"/>
                </a:lnTo>
                <a:lnTo>
                  <a:pt x="490981" y="210820"/>
                </a:lnTo>
                <a:lnTo>
                  <a:pt x="491235" y="210820"/>
                </a:lnTo>
                <a:lnTo>
                  <a:pt x="485775" y="208280"/>
                </a:lnTo>
                <a:lnTo>
                  <a:pt x="485012" y="207010"/>
                </a:lnTo>
                <a:lnTo>
                  <a:pt x="477774" y="204470"/>
                </a:lnTo>
                <a:lnTo>
                  <a:pt x="478027" y="204470"/>
                </a:lnTo>
                <a:lnTo>
                  <a:pt x="471170" y="201930"/>
                </a:lnTo>
                <a:lnTo>
                  <a:pt x="471424" y="201930"/>
                </a:lnTo>
                <a:lnTo>
                  <a:pt x="464311" y="198120"/>
                </a:lnTo>
                <a:lnTo>
                  <a:pt x="463930" y="198120"/>
                </a:lnTo>
                <a:lnTo>
                  <a:pt x="456056" y="195580"/>
                </a:lnTo>
                <a:close/>
              </a:path>
              <a:path extrusionOk="0" h="391160" w="593090">
                <a:moveTo>
                  <a:pt x="380619" y="157480"/>
                </a:moveTo>
                <a:lnTo>
                  <a:pt x="360806" y="157480"/>
                </a:lnTo>
                <a:lnTo>
                  <a:pt x="368300" y="161289"/>
                </a:lnTo>
                <a:lnTo>
                  <a:pt x="375793" y="166370"/>
                </a:lnTo>
                <a:lnTo>
                  <a:pt x="385190" y="170180"/>
                </a:lnTo>
                <a:lnTo>
                  <a:pt x="395224" y="176530"/>
                </a:lnTo>
                <a:lnTo>
                  <a:pt x="405002" y="181610"/>
                </a:lnTo>
                <a:lnTo>
                  <a:pt x="415289" y="185420"/>
                </a:lnTo>
                <a:lnTo>
                  <a:pt x="415035" y="185420"/>
                </a:lnTo>
                <a:lnTo>
                  <a:pt x="424306" y="190500"/>
                </a:lnTo>
                <a:lnTo>
                  <a:pt x="424687" y="190500"/>
                </a:lnTo>
                <a:lnTo>
                  <a:pt x="434848" y="195580"/>
                </a:lnTo>
                <a:lnTo>
                  <a:pt x="456310" y="195580"/>
                </a:lnTo>
                <a:lnTo>
                  <a:pt x="447675" y="190500"/>
                </a:lnTo>
                <a:lnTo>
                  <a:pt x="438403" y="186689"/>
                </a:lnTo>
                <a:lnTo>
                  <a:pt x="430879" y="182880"/>
                </a:lnTo>
                <a:lnTo>
                  <a:pt x="428751" y="182880"/>
                </a:lnTo>
                <a:lnTo>
                  <a:pt x="419226" y="177800"/>
                </a:lnTo>
                <a:lnTo>
                  <a:pt x="409066" y="172720"/>
                </a:lnTo>
                <a:lnTo>
                  <a:pt x="409321" y="172720"/>
                </a:lnTo>
                <a:lnTo>
                  <a:pt x="399541" y="167639"/>
                </a:lnTo>
                <a:lnTo>
                  <a:pt x="399669" y="167639"/>
                </a:lnTo>
                <a:lnTo>
                  <a:pt x="389635" y="162560"/>
                </a:lnTo>
                <a:lnTo>
                  <a:pt x="380619" y="157480"/>
                </a:lnTo>
                <a:close/>
              </a:path>
              <a:path extrusionOk="0" h="391160" w="593090">
                <a:moveTo>
                  <a:pt x="428371" y="181610"/>
                </a:moveTo>
                <a:lnTo>
                  <a:pt x="428751" y="182880"/>
                </a:lnTo>
                <a:lnTo>
                  <a:pt x="430879" y="182880"/>
                </a:lnTo>
                <a:lnTo>
                  <a:pt x="428371" y="181610"/>
                </a:lnTo>
                <a:close/>
              </a:path>
              <a:path extrusionOk="0" h="391160" w="593090">
                <a:moveTo>
                  <a:pt x="373379" y="152400"/>
                </a:moveTo>
                <a:lnTo>
                  <a:pt x="353440" y="152400"/>
                </a:lnTo>
                <a:lnTo>
                  <a:pt x="360679" y="157480"/>
                </a:lnTo>
                <a:lnTo>
                  <a:pt x="380873" y="157480"/>
                </a:lnTo>
                <a:lnTo>
                  <a:pt x="373379" y="152400"/>
                </a:lnTo>
                <a:close/>
              </a:path>
              <a:path extrusionOk="0" h="391160" w="593090">
                <a:moveTo>
                  <a:pt x="365632" y="148589"/>
                </a:moveTo>
                <a:lnTo>
                  <a:pt x="347090" y="148589"/>
                </a:lnTo>
                <a:lnTo>
                  <a:pt x="353568" y="152400"/>
                </a:lnTo>
                <a:lnTo>
                  <a:pt x="373252" y="152400"/>
                </a:lnTo>
                <a:lnTo>
                  <a:pt x="365632" y="148589"/>
                </a:lnTo>
                <a:close/>
              </a:path>
              <a:path extrusionOk="0" h="391160" w="593090">
                <a:moveTo>
                  <a:pt x="358521" y="143510"/>
                </a:moveTo>
                <a:lnTo>
                  <a:pt x="334899" y="143510"/>
                </a:lnTo>
                <a:lnTo>
                  <a:pt x="340740" y="146050"/>
                </a:lnTo>
                <a:lnTo>
                  <a:pt x="347599" y="149860"/>
                </a:lnTo>
                <a:lnTo>
                  <a:pt x="347090" y="148589"/>
                </a:lnTo>
                <a:lnTo>
                  <a:pt x="365759" y="148589"/>
                </a:lnTo>
                <a:lnTo>
                  <a:pt x="358521" y="143510"/>
                </a:lnTo>
                <a:close/>
              </a:path>
              <a:path extrusionOk="0" h="391160" w="593090">
                <a:moveTo>
                  <a:pt x="347980" y="138430"/>
                </a:moveTo>
                <a:lnTo>
                  <a:pt x="323723" y="138430"/>
                </a:lnTo>
                <a:lnTo>
                  <a:pt x="329437" y="140970"/>
                </a:lnTo>
                <a:lnTo>
                  <a:pt x="328929" y="140970"/>
                </a:lnTo>
                <a:lnTo>
                  <a:pt x="334772" y="143510"/>
                </a:lnTo>
                <a:lnTo>
                  <a:pt x="358394" y="143510"/>
                </a:lnTo>
                <a:lnTo>
                  <a:pt x="351916" y="140970"/>
                </a:lnTo>
                <a:lnTo>
                  <a:pt x="351408" y="139700"/>
                </a:lnTo>
                <a:lnTo>
                  <a:pt x="347980" y="138430"/>
                </a:lnTo>
                <a:close/>
              </a:path>
              <a:path extrusionOk="0" h="391160" w="593090">
                <a:moveTo>
                  <a:pt x="282321" y="106680"/>
                </a:moveTo>
                <a:lnTo>
                  <a:pt x="270001" y="106680"/>
                </a:lnTo>
                <a:lnTo>
                  <a:pt x="275716" y="113030"/>
                </a:lnTo>
                <a:lnTo>
                  <a:pt x="276225" y="114300"/>
                </a:lnTo>
                <a:lnTo>
                  <a:pt x="281939" y="118110"/>
                </a:lnTo>
                <a:lnTo>
                  <a:pt x="286638" y="121920"/>
                </a:lnTo>
                <a:lnTo>
                  <a:pt x="290322" y="125730"/>
                </a:lnTo>
                <a:lnTo>
                  <a:pt x="295909" y="128270"/>
                </a:lnTo>
                <a:lnTo>
                  <a:pt x="300608" y="130810"/>
                </a:lnTo>
                <a:lnTo>
                  <a:pt x="309118" y="133350"/>
                </a:lnTo>
                <a:lnTo>
                  <a:pt x="308990" y="133350"/>
                </a:lnTo>
                <a:lnTo>
                  <a:pt x="312927" y="135889"/>
                </a:lnTo>
                <a:lnTo>
                  <a:pt x="313435" y="135889"/>
                </a:lnTo>
                <a:lnTo>
                  <a:pt x="319277" y="137160"/>
                </a:lnTo>
                <a:lnTo>
                  <a:pt x="323976" y="139700"/>
                </a:lnTo>
                <a:lnTo>
                  <a:pt x="323723" y="138430"/>
                </a:lnTo>
                <a:lnTo>
                  <a:pt x="347980" y="138430"/>
                </a:lnTo>
                <a:lnTo>
                  <a:pt x="344550" y="137160"/>
                </a:lnTo>
                <a:lnTo>
                  <a:pt x="338835" y="134620"/>
                </a:lnTo>
                <a:lnTo>
                  <a:pt x="339089" y="134620"/>
                </a:lnTo>
                <a:lnTo>
                  <a:pt x="332866" y="132080"/>
                </a:lnTo>
                <a:lnTo>
                  <a:pt x="327151" y="129539"/>
                </a:lnTo>
                <a:lnTo>
                  <a:pt x="316356" y="127000"/>
                </a:lnTo>
                <a:lnTo>
                  <a:pt x="316991" y="127000"/>
                </a:lnTo>
                <a:lnTo>
                  <a:pt x="313054" y="124460"/>
                </a:lnTo>
                <a:lnTo>
                  <a:pt x="308609" y="123189"/>
                </a:lnTo>
                <a:lnTo>
                  <a:pt x="304164" y="121920"/>
                </a:lnTo>
                <a:lnTo>
                  <a:pt x="304164" y="120650"/>
                </a:lnTo>
                <a:lnTo>
                  <a:pt x="299465" y="119380"/>
                </a:lnTo>
                <a:lnTo>
                  <a:pt x="300100" y="119380"/>
                </a:lnTo>
                <a:lnTo>
                  <a:pt x="297941" y="118110"/>
                </a:lnTo>
                <a:lnTo>
                  <a:pt x="296418" y="118110"/>
                </a:lnTo>
                <a:lnTo>
                  <a:pt x="292734" y="114300"/>
                </a:lnTo>
                <a:lnTo>
                  <a:pt x="288162" y="110489"/>
                </a:lnTo>
                <a:lnTo>
                  <a:pt x="282321" y="106680"/>
                </a:lnTo>
                <a:close/>
              </a:path>
              <a:path extrusionOk="0" h="391160" w="593090">
                <a:moveTo>
                  <a:pt x="295782" y="116839"/>
                </a:moveTo>
                <a:lnTo>
                  <a:pt x="296418" y="118110"/>
                </a:lnTo>
                <a:lnTo>
                  <a:pt x="297941" y="118110"/>
                </a:lnTo>
                <a:lnTo>
                  <a:pt x="295782" y="116839"/>
                </a:lnTo>
                <a:close/>
              </a:path>
              <a:path extrusionOk="0" h="391160" w="593090">
                <a:moveTo>
                  <a:pt x="179958" y="25400"/>
                </a:moveTo>
                <a:lnTo>
                  <a:pt x="156336" y="25400"/>
                </a:lnTo>
                <a:lnTo>
                  <a:pt x="166115" y="29210"/>
                </a:lnTo>
                <a:lnTo>
                  <a:pt x="165861" y="29210"/>
                </a:lnTo>
                <a:lnTo>
                  <a:pt x="175895" y="33020"/>
                </a:lnTo>
                <a:lnTo>
                  <a:pt x="175513" y="33020"/>
                </a:lnTo>
                <a:lnTo>
                  <a:pt x="185674" y="39370"/>
                </a:lnTo>
                <a:lnTo>
                  <a:pt x="185420" y="39370"/>
                </a:lnTo>
                <a:lnTo>
                  <a:pt x="196214" y="45720"/>
                </a:lnTo>
                <a:lnTo>
                  <a:pt x="207390" y="52070"/>
                </a:lnTo>
                <a:lnTo>
                  <a:pt x="207009" y="52070"/>
                </a:lnTo>
                <a:lnTo>
                  <a:pt x="217043" y="59689"/>
                </a:lnTo>
                <a:lnTo>
                  <a:pt x="227837" y="67310"/>
                </a:lnTo>
                <a:lnTo>
                  <a:pt x="227583" y="67310"/>
                </a:lnTo>
                <a:lnTo>
                  <a:pt x="237616" y="76200"/>
                </a:lnTo>
                <a:lnTo>
                  <a:pt x="246379" y="85089"/>
                </a:lnTo>
                <a:lnTo>
                  <a:pt x="246633" y="85089"/>
                </a:lnTo>
                <a:lnTo>
                  <a:pt x="255270" y="92710"/>
                </a:lnTo>
                <a:lnTo>
                  <a:pt x="263144" y="100330"/>
                </a:lnTo>
                <a:lnTo>
                  <a:pt x="270382" y="107950"/>
                </a:lnTo>
                <a:lnTo>
                  <a:pt x="270001" y="106680"/>
                </a:lnTo>
                <a:lnTo>
                  <a:pt x="282828" y="106680"/>
                </a:lnTo>
                <a:lnTo>
                  <a:pt x="276732" y="100330"/>
                </a:lnTo>
                <a:lnTo>
                  <a:pt x="269494" y="93980"/>
                </a:lnTo>
                <a:lnTo>
                  <a:pt x="261747" y="86360"/>
                </a:lnTo>
                <a:lnTo>
                  <a:pt x="252983" y="78739"/>
                </a:lnTo>
                <a:lnTo>
                  <a:pt x="244094" y="69850"/>
                </a:lnTo>
                <a:lnTo>
                  <a:pt x="243966" y="69850"/>
                </a:lnTo>
                <a:lnTo>
                  <a:pt x="233806" y="60960"/>
                </a:lnTo>
                <a:lnTo>
                  <a:pt x="233552" y="59689"/>
                </a:lnTo>
                <a:lnTo>
                  <a:pt x="222757" y="52070"/>
                </a:lnTo>
                <a:lnTo>
                  <a:pt x="212725" y="44450"/>
                </a:lnTo>
                <a:lnTo>
                  <a:pt x="212344" y="44450"/>
                </a:lnTo>
                <a:lnTo>
                  <a:pt x="201168" y="36830"/>
                </a:lnTo>
                <a:lnTo>
                  <a:pt x="201040" y="36830"/>
                </a:lnTo>
                <a:lnTo>
                  <a:pt x="190246" y="30480"/>
                </a:lnTo>
                <a:lnTo>
                  <a:pt x="179958" y="25400"/>
                </a:lnTo>
                <a:close/>
              </a:path>
              <a:path extrusionOk="0" h="391160" w="593090">
                <a:moveTo>
                  <a:pt x="169545" y="20320"/>
                </a:moveTo>
                <a:lnTo>
                  <a:pt x="137159" y="20320"/>
                </a:lnTo>
                <a:lnTo>
                  <a:pt x="146938" y="22860"/>
                </a:lnTo>
                <a:lnTo>
                  <a:pt x="146684" y="22860"/>
                </a:lnTo>
                <a:lnTo>
                  <a:pt x="156718" y="25400"/>
                </a:lnTo>
                <a:lnTo>
                  <a:pt x="179704" y="25400"/>
                </a:lnTo>
                <a:lnTo>
                  <a:pt x="169545" y="20320"/>
                </a:lnTo>
                <a:close/>
              </a:path>
              <a:path extrusionOk="0" h="391160" w="593090">
                <a:moveTo>
                  <a:pt x="162602" y="17780"/>
                </a:moveTo>
                <a:lnTo>
                  <a:pt x="127888" y="17780"/>
                </a:lnTo>
                <a:lnTo>
                  <a:pt x="136905" y="20320"/>
                </a:lnTo>
                <a:lnTo>
                  <a:pt x="169290" y="20320"/>
                </a:lnTo>
                <a:lnTo>
                  <a:pt x="162602" y="17780"/>
                </a:lnTo>
                <a:close/>
              </a:path>
              <a:path extrusionOk="0" h="391160" w="593090">
                <a:moveTo>
                  <a:pt x="149225" y="13970"/>
                </a:moveTo>
                <a:lnTo>
                  <a:pt x="75310" y="13970"/>
                </a:lnTo>
                <a:lnTo>
                  <a:pt x="82550" y="15239"/>
                </a:lnTo>
                <a:lnTo>
                  <a:pt x="96265" y="15239"/>
                </a:lnTo>
                <a:lnTo>
                  <a:pt x="103504" y="16510"/>
                </a:lnTo>
                <a:lnTo>
                  <a:pt x="119760" y="16510"/>
                </a:lnTo>
                <a:lnTo>
                  <a:pt x="128397" y="19050"/>
                </a:lnTo>
                <a:lnTo>
                  <a:pt x="127888" y="17780"/>
                </a:lnTo>
                <a:lnTo>
                  <a:pt x="162602" y="17780"/>
                </a:lnTo>
                <a:lnTo>
                  <a:pt x="159257" y="16510"/>
                </a:lnTo>
                <a:lnTo>
                  <a:pt x="149225" y="13970"/>
                </a:lnTo>
                <a:close/>
              </a:path>
              <a:path extrusionOk="0" h="391160" w="593090">
                <a:moveTo>
                  <a:pt x="139191" y="11430"/>
                </a:moveTo>
                <a:lnTo>
                  <a:pt x="35559" y="11430"/>
                </a:lnTo>
                <a:lnTo>
                  <a:pt x="43814" y="12700"/>
                </a:lnTo>
                <a:lnTo>
                  <a:pt x="51943" y="12700"/>
                </a:lnTo>
                <a:lnTo>
                  <a:pt x="60198" y="13970"/>
                </a:lnTo>
                <a:lnTo>
                  <a:pt x="148971" y="13970"/>
                </a:lnTo>
                <a:lnTo>
                  <a:pt x="139191" y="11430"/>
                </a:lnTo>
                <a:close/>
              </a:path>
              <a:path extrusionOk="0" h="391160" w="593090">
                <a:moveTo>
                  <a:pt x="130428" y="8889"/>
                </a:moveTo>
                <a:lnTo>
                  <a:pt x="9778" y="8889"/>
                </a:lnTo>
                <a:lnTo>
                  <a:pt x="11049" y="10160"/>
                </a:lnTo>
                <a:lnTo>
                  <a:pt x="27431" y="10160"/>
                </a:lnTo>
                <a:lnTo>
                  <a:pt x="35305" y="11430"/>
                </a:lnTo>
                <a:lnTo>
                  <a:pt x="139446" y="11430"/>
                </a:lnTo>
                <a:lnTo>
                  <a:pt x="130428" y="8889"/>
                </a:lnTo>
                <a:close/>
              </a:path>
              <a:path extrusionOk="0" h="391160" w="593090">
                <a:moveTo>
                  <a:pt x="121411" y="7620"/>
                </a:moveTo>
                <a:lnTo>
                  <a:pt x="4318" y="7620"/>
                </a:lnTo>
                <a:lnTo>
                  <a:pt x="4825" y="8889"/>
                </a:lnTo>
                <a:lnTo>
                  <a:pt x="129921" y="8889"/>
                </a:lnTo>
                <a:lnTo>
                  <a:pt x="121411" y="7620"/>
                </a:lnTo>
                <a:close/>
              </a:path>
              <a:path extrusionOk="0" h="391160" w="593090">
                <a:moveTo>
                  <a:pt x="16001" y="0"/>
                </a:moveTo>
                <a:lnTo>
                  <a:pt x="2921" y="0"/>
                </a:lnTo>
                <a:lnTo>
                  <a:pt x="1143" y="1270"/>
                </a:lnTo>
                <a:lnTo>
                  <a:pt x="0" y="2539"/>
                </a:lnTo>
                <a:lnTo>
                  <a:pt x="0" y="6350"/>
                </a:lnTo>
                <a:lnTo>
                  <a:pt x="1143" y="7620"/>
                </a:lnTo>
                <a:lnTo>
                  <a:pt x="121030" y="7620"/>
                </a:lnTo>
                <a:lnTo>
                  <a:pt x="113029" y="6350"/>
                </a:lnTo>
                <a:lnTo>
                  <a:pt x="90424" y="6350"/>
                </a:lnTo>
                <a:lnTo>
                  <a:pt x="83184" y="5080"/>
                </a:lnTo>
                <a:lnTo>
                  <a:pt x="76073" y="5080"/>
                </a:lnTo>
                <a:lnTo>
                  <a:pt x="68833" y="3810"/>
                </a:lnTo>
                <a:lnTo>
                  <a:pt x="52831" y="3810"/>
                </a:lnTo>
                <a:lnTo>
                  <a:pt x="36322" y="1270"/>
                </a:lnTo>
                <a:lnTo>
                  <a:pt x="22098" y="1270"/>
                </a:lnTo>
                <a:lnTo>
                  <a:pt x="16001"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4" name="Google Shape;974;p77"/>
          <p:cNvSpPr/>
          <p:nvPr/>
        </p:nvSpPr>
        <p:spPr>
          <a:xfrm>
            <a:off x="6161532" y="1762760"/>
            <a:ext cx="292735" cy="133350"/>
          </a:xfrm>
          <a:custGeom>
            <a:rect b="b" l="l" r="r" t="t"/>
            <a:pathLst>
              <a:path extrusionOk="0" h="133350" w="292735">
                <a:moveTo>
                  <a:pt x="11868" y="123143"/>
                </a:moveTo>
                <a:lnTo>
                  <a:pt x="2158" y="127126"/>
                </a:lnTo>
                <a:lnTo>
                  <a:pt x="762" y="127635"/>
                </a:lnTo>
                <a:lnTo>
                  <a:pt x="0" y="129286"/>
                </a:lnTo>
                <a:lnTo>
                  <a:pt x="1015" y="132079"/>
                </a:lnTo>
                <a:lnTo>
                  <a:pt x="2539" y="132841"/>
                </a:lnTo>
                <a:lnTo>
                  <a:pt x="3937" y="132334"/>
                </a:lnTo>
                <a:lnTo>
                  <a:pt x="14223" y="129159"/>
                </a:lnTo>
                <a:lnTo>
                  <a:pt x="14731" y="129031"/>
                </a:lnTo>
                <a:lnTo>
                  <a:pt x="22097" y="125222"/>
                </a:lnTo>
                <a:lnTo>
                  <a:pt x="22732" y="124840"/>
                </a:lnTo>
                <a:lnTo>
                  <a:pt x="24514" y="123443"/>
                </a:lnTo>
                <a:lnTo>
                  <a:pt x="11429" y="123443"/>
                </a:lnTo>
                <a:lnTo>
                  <a:pt x="11868" y="123143"/>
                </a:lnTo>
                <a:close/>
              </a:path>
              <a:path extrusionOk="0" h="133350" w="292735">
                <a:moveTo>
                  <a:pt x="12064" y="123062"/>
                </a:moveTo>
                <a:lnTo>
                  <a:pt x="11868" y="123143"/>
                </a:lnTo>
                <a:lnTo>
                  <a:pt x="11429" y="123443"/>
                </a:lnTo>
                <a:lnTo>
                  <a:pt x="12064" y="123062"/>
                </a:lnTo>
                <a:close/>
              </a:path>
              <a:path extrusionOk="0" h="133350" w="292735">
                <a:moveTo>
                  <a:pt x="24999" y="123062"/>
                </a:moveTo>
                <a:lnTo>
                  <a:pt x="12064" y="123062"/>
                </a:lnTo>
                <a:lnTo>
                  <a:pt x="11429" y="123443"/>
                </a:lnTo>
                <a:lnTo>
                  <a:pt x="24514" y="123443"/>
                </a:lnTo>
                <a:lnTo>
                  <a:pt x="24999" y="123062"/>
                </a:lnTo>
                <a:close/>
              </a:path>
              <a:path extrusionOk="0" h="133350" w="292735">
                <a:moveTo>
                  <a:pt x="30894" y="118744"/>
                </a:moveTo>
                <a:lnTo>
                  <a:pt x="18287" y="118744"/>
                </a:lnTo>
                <a:lnTo>
                  <a:pt x="17779" y="119125"/>
                </a:lnTo>
                <a:lnTo>
                  <a:pt x="11868" y="123143"/>
                </a:lnTo>
                <a:lnTo>
                  <a:pt x="12064" y="123062"/>
                </a:lnTo>
                <a:lnTo>
                  <a:pt x="24999" y="123062"/>
                </a:lnTo>
                <a:lnTo>
                  <a:pt x="29209" y="119761"/>
                </a:lnTo>
                <a:lnTo>
                  <a:pt x="29343" y="119761"/>
                </a:lnTo>
                <a:lnTo>
                  <a:pt x="30894" y="118744"/>
                </a:lnTo>
                <a:close/>
              </a:path>
              <a:path extrusionOk="0" h="133350" w="292735">
                <a:moveTo>
                  <a:pt x="29343" y="119761"/>
                </a:moveTo>
                <a:lnTo>
                  <a:pt x="29209" y="119761"/>
                </a:lnTo>
                <a:lnTo>
                  <a:pt x="28955" y="120014"/>
                </a:lnTo>
                <a:lnTo>
                  <a:pt x="29343" y="119761"/>
                </a:lnTo>
                <a:close/>
              </a:path>
              <a:path extrusionOk="0" h="133350" w="292735">
                <a:moveTo>
                  <a:pt x="17884" y="119021"/>
                </a:moveTo>
                <a:lnTo>
                  <a:pt x="17731" y="119125"/>
                </a:lnTo>
                <a:lnTo>
                  <a:pt x="17884" y="119021"/>
                </a:lnTo>
                <a:close/>
              </a:path>
              <a:path extrusionOk="0" h="133350" w="292735">
                <a:moveTo>
                  <a:pt x="18287" y="118744"/>
                </a:moveTo>
                <a:lnTo>
                  <a:pt x="17884" y="119021"/>
                </a:lnTo>
                <a:lnTo>
                  <a:pt x="18287" y="118744"/>
                </a:lnTo>
                <a:close/>
              </a:path>
              <a:path extrusionOk="0" h="133350" w="292735">
                <a:moveTo>
                  <a:pt x="44083" y="108076"/>
                </a:moveTo>
                <a:lnTo>
                  <a:pt x="30098" y="108076"/>
                </a:lnTo>
                <a:lnTo>
                  <a:pt x="23875" y="113029"/>
                </a:lnTo>
                <a:lnTo>
                  <a:pt x="17884" y="119021"/>
                </a:lnTo>
                <a:lnTo>
                  <a:pt x="18287" y="118744"/>
                </a:lnTo>
                <a:lnTo>
                  <a:pt x="30894" y="118744"/>
                </a:lnTo>
                <a:lnTo>
                  <a:pt x="36321" y="115188"/>
                </a:lnTo>
                <a:lnTo>
                  <a:pt x="42163" y="109600"/>
                </a:lnTo>
                <a:lnTo>
                  <a:pt x="44083" y="108076"/>
                </a:lnTo>
                <a:close/>
              </a:path>
              <a:path extrusionOk="0" h="133350" w="292735">
                <a:moveTo>
                  <a:pt x="42220" y="109600"/>
                </a:moveTo>
                <a:lnTo>
                  <a:pt x="41909" y="109854"/>
                </a:lnTo>
                <a:lnTo>
                  <a:pt x="42220" y="109600"/>
                </a:lnTo>
                <a:close/>
              </a:path>
              <a:path extrusionOk="0" h="133350" w="292735">
                <a:moveTo>
                  <a:pt x="56721" y="96265"/>
                </a:moveTo>
                <a:lnTo>
                  <a:pt x="42290" y="96265"/>
                </a:lnTo>
                <a:lnTo>
                  <a:pt x="41909" y="96647"/>
                </a:lnTo>
                <a:lnTo>
                  <a:pt x="35559" y="102235"/>
                </a:lnTo>
                <a:lnTo>
                  <a:pt x="35178" y="102488"/>
                </a:lnTo>
                <a:lnTo>
                  <a:pt x="29590" y="108457"/>
                </a:lnTo>
                <a:lnTo>
                  <a:pt x="30098" y="108076"/>
                </a:lnTo>
                <a:lnTo>
                  <a:pt x="44083" y="108076"/>
                </a:lnTo>
                <a:lnTo>
                  <a:pt x="48894" y="104139"/>
                </a:lnTo>
                <a:lnTo>
                  <a:pt x="49402" y="103759"/>
                </a:lnTo>
                <a:lnTo>
                  <a:pt x="54879" y="97916"/>
                </a:lnTo>
                <a:lnTo>
                  <a:pt x="55117" y="97662"/>
                </a:lnTo>
                <a:lnTo>
                  <a:pt x="56721" y="96265"/>
                </a:lnTo>
                <a:close/>
              </a:path>
              <a:path extrusionOk="0" h="133350" w="292735">
                <a:moveTo>
                  <a:pt x="55149" y="97662"/>
                </a:moveTo>
                <a:lnTo>
                  <a:pt x="54959" y="97832"/>
                </a:lnTo>
                <a:lnTo>
                  <a:pt x="55149" y="97662"/>
                </a:lnTo>
                <a:close/>
              </a:path>
              <a:path extrusionOk="0" h="133350" w="292735">
                <a:moveTo>
                  <a:pt x="42149" y="96391"/>
                </a:moveTo>
                <a:lnTo>
                  <a:pt x="41861" y="96647"/>
                </a:lnTo>
                <a:lnTo>
                  <a:pt x="42149" y="96391"/>
                </a:lnTo>
                <a:close/>
              </a:path>
              <a:path extrusionOk="0" h="133350" w="292735">
                <a:moveTo>
                  <a:pt x="68833" y="84074"/>
                </a:moveTo>
                <a:lnTo>
                  <a:pt x="54737" y="84074"/>
                </a:lnTo>
                <a:lnTo>
                  <a:pt x="54355" y="84454"/>
                </a:lnTo>
                <a:lnTo>
                  <a:pt x="47878" y="90169"/>
                </a:lnTo>
                <a:lnTo>
                  <a:pt x="47625" y="90550"/>
                </a:lnTo>
                <a:lnTo>
                  <a:pt x="42149" y="96391"/>
                </a:lnTo>
                <a:lnTo>
                  <a:pt x="42290" y="96265"/>
                </a:lnTo>
                <a:lnTo>
                  <a:pt x="56721" y="96265"/>
                </a:lnTo>
                <a:lnTo>
                  <a:pt x="61721" y="91820"/>
                </a:lnTo>
                <a:lnTo>
                  <a:pt x="62102" y="91439"/>
                </a:lnTo>
                <a:lnTo>
                  <a:pt x="68689" y="84243"/>
                </a:lnTo>
                <a:lnTo>
                  <a:pt x="68833" y="84074"/>
                </a:lnTo>
                <a:close/>
              </a:path>
              <a:path extrusionOk="0" h="133350" w="292735">
                <a:moveTo>
                  <a:pt x="54546" y="84243"/>
                </a:moveTo>
                <a:lnTo>
                  <a:pt x="54308" y="84454"/>
                </a:lnTo>
                <a:lnTo>
                  <a:pt x="54546" y="84243"/>
                </a:lnTo>
                <a:close/>
              </a:path>
              <a:path extrusionOk="0" h="133350" w="292735">
                <a:moveTo>
                  <a:pt x="54737" y="84074"/>
                </a:moveTo>
                <a:lnTo>
                  <a:pt x="54546" y="84243"/>
                </a:lnTo>
                <a:lnTo>
                  <a:pt x="54355" y="84454"/>
                </a:lnTo>
                <a:lnTo>
                  <a:pt x="54737" y="84074"/>
                </a:lnTo>
                <a:close/>
              </a:path>
              <a:path extrusionOk="0" h="133350" w="292735">
                <a:moveTo>
                  <a:pt x="83709" y="69087"/>
                </a:moveTo>
                <a:lnTo>
                  <a:pt x="69341" y="69087"/>
                </a:lnTo>
                <a:lnTo>
                  <a:pt x="61213" y="76835"/>
                </a:lnTo>
                <a:lnTo>
                  <a:pt x="54546" y="84243"/>
                </a:lnTo>
                <a:lnTo>
                  <a:pt x="54737" y="84074"/>
                </a:lnTo>
                <a:lnTo>
                  <a:pt x="68833" y="84074"/>
                </a:lnTo>
                <a:lnTo>
                  <a:pt x="76580" y="76580"/>
                </a:lnTo>
                <a:lnTo>
                  <a:pt x="76834" y="76453"/>
                </a:lnTo>
                <a:lnTo>
                  <a:pt x="83709" y="69087"/>
                </a:lnTo>
                <a:close/>
              </a:path>
              <a:path extrusionOk="0" h="133350" w="292735">
                <a:moveTo>
                  <a:pt x="68895" y="84018"/>
                </a:moveTo>
                <a:lnTo>
                  <a:pt x="68706" y="84200"/>
                </a:lnTo>
                <a:lnTo>
                  <a:pt x="68895" y="84018"/>
                </a:lnTo>
                <a:close/>
              </a:path>
              <a:path extrusionOk="0" h="133350" w="292735">
                <a:moveTo>
                  <a:pt x="103250" y="35178"/>
                </a:moveTo>
                <a:lnTo>
                  <a:pt x="93979" y="43814"/>
                </a:lnTo>
                <a:lnTo>
                  <a:pt x="93725" y="43941"/>
                </a:lnTo>
                <a:lnTo>
                  <a:pt x="85089" y="52577"/>
                </a:lnTo>
                <a:lnTo>
                  <a:pt x="76453" y="61594"/>
                </a:lnTo>
                <a:lnTo>
                  <a:pt x="76453" y="61722"/>
                </a:lnTo>
                <a:lnTo>
                  <a:pt x="69287" y="69139"/>
                </a:lnTo>
                <a:lnTo>
                  <a:pt x="83709" y="69087"/>
                </a:lnTo>
                <a:lnTo>
                  <a:pt x="92582" y="59943"/>
                </a:lnTo>
                <a:lnTo>
                  <a:pt x="101091" y="51307"/>
                </a:lnTo>
                <a:lnTo>
                  <a:pt x="110362" y="42799"/>
                </a:lnTo>
                <a:lnTo>
                  <a:pt x="118203" y="35305"/>
                </a:lnTo>
                <a:lnTo>
                  <a:pt x="103250" y="35305"/>
                </a:lnTo>
                <a:close/>
              </a:path>
              <a:path extrusionOk="0" h="133350" w="292735">
                <a:moveTo>
                  <a:pt x="111977" y="26825"/>
                </a:moveTo>
                <a:lnTo>
                  <a:pt x="103250" y="35305"/>
                </a:lnTo>
                <a:lnTo>
                  <a:pt x="118203" y="35305"/>
                </a:lnTo>
                <a:lnTo>
                  <a:pt x="119379" y="34162"/>
                </a:lnTo>
                <a:lnTo>
                  <a:pt x="120014" y="33400"/>
                </a:lnTo>
                <a:lnTo>
                  <a:pt x="124408" y="27304"/>
                </a:lnTo>
                <a:lnTo>
                  <a:pt x="111632" y="27304"/>
                </a:lnTo>
                <a:lnTo>
                  <a:pt x="111977" y="26825"/>
                </a:lnTo>
                <a:close/>
              </a:path>
              <a:path extrusionOk="0" h="133350" w="292735">
                <a:moveTo>
                  <a:pt x="292226" y="25145"/>
                </a:moveTo>
                <a:lnTo>
                  <a:pt x="250062" y="25145"/>
                </a:lnTo>
                <a:lnTo>
                  <a:pt x="251967" y="25526"/>
                </a:lnTo>
                <a:lnTo>
                  <a:pt x="250997" y="25534"/>
                </a:lnTo>
                <a:lnTo>
                  <a:pt x="268096" y="32638"/>
                </a:lnTo>
                <a:lnTo>
                  <a:pt x="269875" y="33019"/>
                </a:lnTo>
                <a:lnTo>
                  <a:pt x="290575" y="32892"/>
                </a:lnTo>
                <a:lnTo>
                  <a:pt x="292607" y="30861"/>
                </a:lnTo>
                <a:lnTo>
                  <a:pt x="292607" y="25526"/>
                </a:lnTo>
                <a:lnTo>
                  <a:pt x="292226" y="25145"/>
                </a:lnTo>
                <a:close/>
              </a:path>
              <a:path extrusionOk="0" h="133350" w="292735">
                <a:moveTo>
                  <a:pt x="112267" y="26542"/>
                </a:moveTo>
                <a:lnTo>
                  <a:pt x="111977" y="26825"/>
                </a:lnTo>
                <a:lnTo>
                  <a:pt x="111632" y="27304"/>
                </a:lnTo>
                <a:lnTo>
                  <a:pt x="112267" y="26542"/>
                </a:lnTo>
                <a:close/>
              </a:path>
              <a:path extrusionOk="0" h="133350" w="292735">
                <a:moveTo>
                  <a:pt x="124957" y="26542"/>
                </a:moveTo>
                <a:lnTo>
                  <a:pt x="112267" y="26542"/>
                </a:lnTo>
                <a:lnTo>
                  <a:pt x="111632" y="27304"/>
                </a:lnTo>
                <a:lnTo>
                  <a:pt x="124408" y="27304"/>
                </a:lnTo>
                <a:lnTo>
                  <a:pt x="124957" y="26542"/>
                </a:lnTo>
                <a:close/>
              </a:path>
              <a:path extrusionOk="0" h="133350" w="292735">
                <a:moveTo>
                  <a:pt x="125856" y="11049"/>
                </a:moveTo>
                <a:lnTo>
                  <a:pt x="121665" y="13335"/>
                </a:lnTo>
                <a:lnTo>
                  <a:pt x="111977" y="26825"/>
                </a:lnTo>
                <a:lnTo>
                  <a:pt x="112267" y="26542"/>
                </a:lnTo>
                <a:lnTo>
                  <a:pt x="124957" y="26542"/>
                </a:lnTo>
                <a:lnTo>
                  <a:pt x="128527" y="21589"/>
                </a:lnTo>
                <a:lnTo>
                  <a:pt x="125856" y="21589"/>
                </a:lnTo>
                <a:lnTo>
                  <a:pt x="130175" y="19303"/>
                </a:lnTo>
                <a:lnTo>
                  <a:pt x="139648" y="19303"/>
                </a:lnTo>
                <a:lnTo>
                  <a:pt x="145462" y="12826"/>
                </a:lnTo>
                <a:lnTo>
                  <a:pt x="131444" y="12826"/>
                </a:lnTo>
                <a:lnTo>
                  <a:pt x="132955" y="11144"/>
                </a:lnTo>
                <a:lnTo>
                  <a:pt x="125856" y="11049"/>
                </a:lnTo>
                <a:close/>
              </a:path>
              <a:path extrusionOk="0" h="133350" w="292735">
                <a:moveTo>
                  <a:pt x="217042" y="16510"/>
                </a:moveTo>
                <a:lnTo>
                  <a:pt x="232537" y="25018"/>
                </a:lnTo>
                <a:lnTo>
                  <a:pt x="235076" y="25653"/>
                </a:lnTo>
                <a:lnTo>
                  <a:pt x="250997" y="25534"/>
                </a:lnTo>
                <a:lnTo>
                  <a:pt x="250062" y="25145"/>
                </a:lnTo>
                <a:lnTo>
                  <a:pt x="292226" y="25145"/>
                </a:lnTo>
                <a:lnTo>
                  <a:pt x="290830" y="23749"/>
                </a:lnTo>
                <a:lnTo>
                  <a:pt x="271779" y="23749"/>
                </a:lnTo>
                <a:lnTo>
                  <a:pt x="269875" y="23367"/>
                </a:lnTo>
                <a:lnTo>
                  <a:pt x="270884" y="23367"/>
                </a:lnTo>
                <a:lnTo>
                  <a:pt x="256260" y="17144"/>
                </a:lnTo>
                <a:lnTo>
                  <a:pt x="219582" y="17144"/>
                </a:lnTo>
                <a:lnTo>
                  <a:pt x="217042" y="16510"/>
                </a:lnTo>
                <a:close/>
              </a:path>
              <a:path extrusionOk="0" h="133350" w="292735">
                <a:moveTo>
                  <a:pt x="250062" y="25145"/>
                </a:moveTo>
                <a:lnTo>
                  <a:pt x="250997" y="25534"/>
                </a:lnTo>
                <a:lnTo>
                  <a:pt x="251967" y="25526"/>
                </a:lnTo>
                <a:lnTo>
                  <a:pt x="250062" y="25145"/>
                </a:lnTo>
                <a:close/>
              </a:path>
              <a:path extrusionOk="0" h="133350" w="292735">
                <a:moveTo>
                  <a:pt x="269875" y="23367"/>
                </a:moveTo>
                <a:lnTo>
                  <a:pt x="271779" y="23749"/>
                </a:lnTo>
                <a:lnTo>
                  <a:pt x="270901" y="23375"/>
                </a:lnTo>
                <a:lnTo>
                  <a:pt x="269875" y="23367"/>
                </a:lnTo>
                <a:close/>
              </a:path>
              <a:path extrusionOk="0" h="133350" w="292735">
                <a:moveTo>
                  <a:pt x="270901" y="23375"/>
                </a:moveTo>
                <a:lnTo>
                  <a:pt x="271779" y="23749"/>
                </a:lnTo>
                <a:lnTo>
                  <a:pt x="290830" y="23749"/>
                </a:lnTo>
                <a:lnTo>
                  <a:pt x="290575" y="23494"/>
                </a:lnTo>
                <a:lnTo>
                  <a:pt x="287908" y="23494"/>
                </a:lnTo>
                <a:lnTo>
                  <a:pt x="270901" y="23375"/>
                </a:lnTo>
                <a:close/>
              </a:path>
              <a:path extrusionOk="0" h="133350" w="292735">
                <a:moveTo>
                  <a:pt x="270884" y="23367"/>
                </a:moveTo>
                <a:lnTo>
                  <a:pt x="269875" y="23367"/>
                </a:lnTo>
                <a:lnTo>
                  <a:pt x="270901" y="23375"/>
                </a:lnTo>
                <a:close/>
              </a:path>
              <a:path extrusionOk="0" h="133350" w="292735">
                <a:moveTo>
                  <a:pt x="130175" y="19303"/>
                </a:moveTo>
                <a:lnTo>
                  <a:pt x="125856" y="21589"/>
                </a:lnTo>
                <a:lnTo>
                  <a:pt x="128553" y="21553"/>
                </a:lnTo>
                <a:lnTo>
                  <a:pt x="130175" y="19303"/>
                </a:lnTo>
                <a:close/>
              </a:path>
              <a:path extrusionOk="0" h="133350" w="292735">
                <a:moveTo>
                  <a:pt x="128553" y="21553"/>
                </a:moveTo>
                <a:lnTo>
                  <a:pt x="125856" y="21589"/>
                </a:lnTo>
                <a:lnTo>
                  <a:pt x="128527" y="21589"/>
                </a:lnTo>
                <a:close/>
              </a:path>
              <a:path extrusionOk="0" h="133350" w="292735">
                <a:moveTo>
                  <a:pt x="139648" y="19303"/>
                </a:moveTo>
                <a:lnTo>
                  <a:pt x="130175" y="19303"/>
                </a:lnTo>
                <a:lnTo>
                  <a:pt x="128553" y="21553"/>
                </a:lnTo>
                <a:lnTo>
                  <a:pt x="135254" y="21462"/>
                </a:lnTo>
                <a:lnTo>
                  <a:pt x="139191" y="19812"/>
                </a:lnTo>
                <a:lnTo>
                  <a:pt x="139648" y="19303"/>
                </a:lnTo>
                <a:close/>
              </a:path>
              <a:path extrusionOk="0" h="133350" w="292735">
                <a:moveTo>
                  <a:pt x="190753" y="9651"/>
                </a:moveTo>
                <a:lnTo>
                  <a:pt x="202945" y="16510"/>
                </a:lnTo>
                <a:lnTo>
                  <a:pt x="205485" y="17144"/>
                </a:lnTo>
                <a:lnTo>
                  <a:pt x="218199" y="17144"/>
                </a:lnTo>
                <a:lnTo>
                  <a:pt x="217042" y="16510"/>
                </a:lnTo>
                <a:lnTo>
                  <a:pt x="254768" y="16510"/>
                </a:lnTo>
                <a:lnTo>
                  <a:pt x="254171" y="16255"/>
                </a:lnTo>
                <a:lnTo>
                  <a:pt x="237489" y="16255"/>
                </a:lnTo>
                <a:lnTo>
                  <a:pt x="235076" y="15620"/>
                </a:lnTo>
                <a:lnTo>
                  <a:pt x="236367" y="15620"/>
                </a:lnTo>
                <a:lnTo>
                  <a:pt x="226936" y="10287"/>
                </a:lnTo>
                <a:lnTo>
                  <a:pt x="193293" y="10287"/>
                </a:lnTo>
                <a:lnTo>
                  <a:pt x="190753" y="9651"/>
                </a:lnTo>
                <a:close/>
              </a:path>
              <a:path extrusionOk="0" h="133350" w="292735">
                <a:moveTo>
                  <a:pt x="254768" y="16510"/>
                </a:moveTo>
                <a:lnTo>
                  <a:pt x="217042" y="16510"/>
                </a:lnTo>
                <a:lnTo>
                  <a:pt x="219582" y="17144"/>
                </a:lnTo>
                <a:lnTo>
                  <a:pt x="256260" y="17144"/>
                </a:lnTo>
                <a:lnTo>
                  <a:pt x="254768" y="16510"/>
                </a:lnTo>
                <a:close/>
              </a:path>
              <a:path extrusionOk="0" h="133350" w="292735">
                <a:moveTo>
                  <a:pt x="235076" y="15620"/>
                </a:moveTo>
                <a:lnTo>
                  <a:pt x="237489" y="16255"/>
                </a:lnTo>
                <a:lnTo>
                  <a:pt x="236384" y="15630"/>
                </a:lnTo>
                <a:lnTo>
                  <a:pt x="235076" y="15620"/>
                </a:lnTo>
                <a:close/>
              </a:path>
              <a:path extrusionOk="0" h="133350" w="292735">
                <a:moveTo>
                  <a:pt x="236384" y="15630"/>
                </a:moveTo>
                <a:lnTo>
                  <a:pt x="237489" y="16255"/>
                </a:lnTo>
                <a:lnTo>
                  <a:pt x="254171" y="16255"/>
                </a:lnTo>
                <a:lnTo>
                  <a:pt x="253872" y="16128"/>
                </a:lnTo>
                <a:lnTo>
                  <a:pt x="251967" y="15748"/>
                </a:lnTo>
                <a:lnTo>
                  <a:pt x="236384" y="15630"/>
                </a:lnTo>
                <a:close/>
              </a:path>
              <a:path extrusionOk="0" h="133350" w="292735">
                <a:moveTo>
                  <a:pt x="236367" y="15620"/>
                </a:moveTo>
                <a:lnTo>
                  <a:pt x="235076" y="15620"/>
                </a:lnTo>
                <a:lnTo>
                  <a:pt x="236384" y="15630"/>
                </a:lnTo>
                <a:close/>
              </a:path>
              <a:path extrusionOk="0" h="133350" w="292735">
                <a:moveTo>
                  <a:pt x="132955" y="11144"/>
                </a:moveTo>
                <a:lnTo>
                  <a:pt x="131444" y="12826"/>
                </a:lnTo>
                <a:lnTo>
                  <a:pt x="135254" y="11175"/>
                </a:lnTo>
                <a:lnTo>
                  <a:pt x="132955" y="11144"/>
                </a:lnTo>
                <a:close/>
              </a:path>
              <a:path extrusionOk="0" h="133350" w="292735">
                <a:moveTo>
                  <a:pt x="193293" y="0"/>
                </a:moveTo>
                <a:lnTo>
                  <a:pt x="145414" y="0"/>
                </a:lnTo>
                <a:lnTo>
                  <a:pt x="141477" y="1650"/>
                </a:lnTo>
                <a:lnTo>
                  <a:pt x="132955" y="11144"/>
                </a:lnTo>
                <a:lnTo>
                  <a:pt x="135254" y="11175"/>
                </a:lnTo>
                <a:lnTo>
                  <a:pt x="131444" y="12826"/>
                </a:lnTo>
                <a:lnTo>
                  <a:pt x="145462" y="12826"/>
                </a:lnTo>
                <a:lnTo>
                  <a:pt x="147742" y="10287"/>
                </a:lnTo>
                <a:lnTo>
                  <a:pt x="145414" y="10287"/>
                </a:lnTo>
                <a:lnTo>
                  <a:pt x="149225" y="8636"/>
                </a:lnTo>
                <a:lnTo>
                  <a:pt x="224016" y="8636"/>
                </a:lnTo>
                <a:lnTo>
                  <a:pt x="221995" y="7492"/>
                </a:lnTo>
                <a:lnTo>
                  <a:pt x="208025" y="7492"/>
                </a:lnTo>
                <a:lnTo>
                  <a:pt x="205485" y="6857"/>
                </a:lnTo>
                <a:lnTo>
                  <a:pt x="206885" y="6857"/>
                </a:lnTo>
                <a:lnTo>
                  <a:pt x="195706" y="635"/>
                </a:lnTo>
                <a:lnTo>
                  <a:pt x="193293" y="0"/>
                </a:lnTo>
                <a:close/>
              </a:path>
              <a:path extrusionOk="0" h="133350" w="292735">
                <a:moveTo>
                  <a:pt x="182371" y="10287"/>
                </a:moveTo>
                <a:lnTo>
                  <a:pt x="163702" y="10287"/>
                </a:lnTo>
                <a:lnTo>
                  <a:pt x="173100" y="10413"/>
                </a:lnTo>
                <a:lnTo>
                  <a:pt x="182371" y="10287"/>
                </a:lnTo>
                <a:close/>
              </a:path>
              <a:path extrusionOk="0" h="133350" w="292735">
                <a:moveTo>
                  <a:pt x="149225" y="8636"/>
                </a:moveTo>
                <a:lnTo>
                  <a:pt x="145414" y="10287"/>
                </a:lnTo>
                <a:lnTo>
                  <a:pt x="147742" y="10287"/>
                </a:lnTo>
                <a:lnTo>
                  <a:pt x="149225" y="8636"/>
                </a:lnTo>
                <a:close/>
              </a:path>
              <a:path extrusionOk="0" h="133350" w="292735">
                <a:moveTo>
                  <a:pt x="224016" y="8636"/>
                </a:moveTo>
                <a:lnTo>
                  <a:pt x="149225" y="8636"/>
                </a:lnTo>
                <a:lnTo>
                  <a:pt x="147742" y="10287"/>
                </a:lnTo>
                <a:lnTo>
                  <a:pt x="191882" y="10287"/>
                </a:lnTo>
                <a:lnTo>
                  <a:pt x="190753" y="9651"/>
                </a:lnTo>
                <a:lnTo>
                  <a:pt x="225813" y="9651"/>
                </a:lnTo>
                <a:lnTo>
                  <a:pt x="224016" y="8636"/>
                </a:lnTo>
                <a:close/>
              </a:path>
              <a:path extrusionOk="0" h="133350" w="292735">
                <a:moveTo>
                  <a:pt x="225813" y="9651"/>
                </a:moveTo>
                <a:lnTo>
                  <a:pt x="190753" y="9651"/>
                </a:lnTo>
                <a:lnTo>
                  <a:pt x="193293" y="10287"/>
                </a:lnTo>
                <a:lnTo>
                  <a:pt x="226936" y="10287"/>
                </a:lnTo>
                <a:lnTo>
                  <a:pt x="225813" y="9651"/>
                </a:lnTo>
                <a:close/>
              </a:path>
              <a:path extrusionOk="0" h="133350" w="292735">
                <a:moveTo>
                  <a:pt x="206885" y="6857"/>
                </a:moveTo>
                <a:lnTo>
                  <a:pt x="205485" y="6857"/>
                </a:lnTo>
                <a:lnTo>
                  <a:pt x="208025" y="7492"/>
                </a:lnTo>
                <a:lnTo>
                  <a:pt x="206885" y="6857"/>
                </a:lnTo>
                <a:close/>
              </a:path>
              <a:path extrusionOk="0" h="133350" w="292735">
                <a:moveTo>
                  <a:pt x="219582" y="6857"/>
                </a:moveTo>
                <a:lnTo>
                  <a:pt x="206885" y="6857"/>
                </a:lnTo>
                <a:lnTo>
                  <a:pt x="208025" y="7492"/>
                </a:lnTo>
                <a:lnTo>
                  <a:pt x="221995" y="7492"/>
                </a:lnTo>
                <a:lnTo>
                  <a:pt x="219582" y="6857"/>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5" name="Google Shape;975;p77"/>
          <p:cNvPicPr preferRelativeResize="0"/>
          <p:nvPr/>
        </p:nvPicPr>
        <p:blipFill rotWithShape="1">
          <a:blip r:embed="rId17">
            <a:alphaModFix/>
          </a:blip>
          <a:srcRect b="0" l="0" r="0" t="0"/>
          <a:stretch/>
        </p:blipFill>
        <p:spPr>
          <a:xfrm>
            <a:off x="932586" y="4243323"/>
            <a:ext cx="299885" cy="157480"/>
          </a:xfrm>
          <a:prstGeom prst="rect">
            <a:avLst/>
          </a:prstGeom>
          <a:noFill/>
          <a:ln>
            <a:noFill/>
          </a:ln>
        </p:spPr>
      </p:pic>
      <p:pic>
        <p:nvPicPr>
          <p:cNvPr id="976" name="Google Shape;976;p77"/>
          <p:cNvPicPr preferRelativeResize="0"/>
          <p:nvPr/>
        </p:nvPicPr>
        <p:blipFill rotWithShape="1">
          <a:blip r:embed="rId18">
            <a:alphaModFix/>
          </a:blip>
          <a:srcRect b="0" l="0" r="0" t="0"/>
          <a:stretch/>
        </p:blipFill>
        <p:spPr>
          <a:xfrm>
            <a:off x="2276220" y="4169536"/>
            <a:ext cx="499110" cy="165100"/>
          </a:xfrm>
          <a:prstGeom prst="rect">
            <a:avLst/>
          </a:prstGeom>
          <a:noFill/>
          <a:ln>
            <a:noFill/>
          </a:ln>
        </p:spPr>
      </p:pic>
      <p:pic>
        <p:nvPicPr>
          <p:cNvPr id="977" name="Google Shape;977;p77"/>
          <p:cNvPicPr preferRelativeResize="0"/>
          <p:nvPr/>
        </p:nvPicPr>
        <p:blipFill rotWithShape="1">
          <a:blip r:embed="rId19">
            <a:alphaModFix/>
          </a:blip>
          <a:srcRect b="0" l="0" r="0" t="0"/>
          <a:stretch/>
        </p:blipFill>
        <p:spPr>
          <a:xfrm>
            <a:off x="243560" y="2993770"/>
            <a:ext cx="852068" cy="4577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8"/>
          <p:cNvSpPr txBox="1"/>
          <p:nvPr>
            <p:ph type="title"/>
          </p:nvPr>
        </p:nvSpPr>
        <p:spPr>
          <a:xfrm>
            <a:off x="916939" y="609676"/>
            <a:ext cx="418909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C55A11"/>
                </a:solidFill>
                <a:latin typeface="Calibri"/>
                <a:ea typeface="Calibri"/>
                <a:cs typeface="Calibri"/>
                <a:sym typeface="Calibri"/>
              </a:rPr>
              <a:t>Frequent Item Set</a:t>
            </a:r>
            <a:endParaRPr/>
          </a:p>
        </p:txBody>
      </p:sp>
      <p:sp>
        <p:nvSpPr>
          <p:cNvPr id="98" name="Google Shape;98;p8"/>
          <p:cNvSpPr/>
          <p:nvPr/>
        </p:nvSpPr>
        <p:spPr>
          <a:xfrm>
            <a:off x="1158239" y="5018404"/>
            <a:ext cx="3634740" cy="434340"/>
          </a:xfrm>
          <a:custGeom>
            <a:rect b="b" l="l" r="r" t="t"/>
            <a:pathLst>
              <a:path extrusionOk="0" h="434339" w="3634740">
                <a:moveTo>
                  <a:pt x="3634740" y="0"/>
                </a:moveTo>
                <a:lnTo>
                  <a:pt x="0" y="0"/>
                </a:lnTo>
                <a:lnTo>
                  <a:pt x="0" y="434340"/>
                </a:lnTo>
                <a:lnTo>
                  <a:pt x="3634740" y="434340"/>
                </a:lnTo>
                <a:lnTo>
                  <a:pt x="3634740" y="0"/>
                </a:lnTo>
                <a:close/>
              </a:path>
            </a:pathLst>
          </a:custGeom>
          <a:solidFill>
            <a:srgbClr val="FFFF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8"/>
          <p:cNvSpPr txBox="1"/>
          <p:nvPr/>
        </p:nvSpPr>
        <p:spPr>
          <a:xfrm>
            <a:off x="916939" y="1793493"/>
            <a:ext cx="10014585" cy="2242820"/>
          </a:xfrm>
          <a:prstGeom prst="rect">
            <a:avLst/>
          </a:prstGeom>
          <a:noFill/>
          <a:ln>
            <a:noFill/>
          </a:ln>
        </p:spPr>
        <p:txBody>
          <a:bodyPr anchorCtr="0" anchor="t" bIns="0" lIns="0" spcFirstLastPara="1" rIns="0" wrap="square" tIns="60950">
            <a:spAutoFit/>
          </a:bodyPr>
          <a:lstStyle/>
          <a:p>
            <a:pPr indent="-229234" lvl="0" marL="241300" marR="974089" rtl="0" algn="l">
              <a:lnSpc>
                <a:spcPct val="107857"/>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Let T be the transaction database and a be the user-specified  minimum support σ.</a:t>
            </a:r>
            <a:endParaRPr sz="2800">
              <a:solidFill>
                <a:schemeClr val="dk1"/>
              </a:solidFill>
              <a:latin typeface="Calibri"/>
              <a:ea typeface="Calibri"/>
              <a:cs typeface="Calibri"/>
              <a:sym typeface="Calibri"/>
            </a:endParaRPr>
          </a:p>
          <a:p>
            <a:pPr indent="-229234" lvl="0" marL="241300" marR="0" rtl="0" algn="l">
              <a:lnSpc>
                <a:spcPct val="113928"/>
              </a:lnSpc>
              <a:spcBef>
                <a:spcPts val="63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An itemset X ϵ A is said to be a frequent itemset in T with respect to</a:t>
            </a:r>
            <a:endParaRPr sz="2800">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None/>
            </a:pPr>
            <a:r>
              <a:rPr lang="en-US" sz="2800">
                <a:solidFill>
                  <a:schemeClr val="dk1"/>
                </a:solidFill>
                <a:latin typeface="Calibri"/>
                <a:ea typeface="Calibri"/>
                <a:cs typeface="Calibri"/>
                <a:sym typeface="Calibri"/>
              </a:rPr>
              <a:t>σ, if</a:t>
            </a:r>
            <a:endParaRPr sz="2800">
              <a:solidFill>
                <a:schemeClr val="dk1"/>
              </a:solidFill>
              <a:latin typeface="Calibri"/>
              <a:ea typeface="Calibri"/>
              <a:cs typeface="Calibri"/>
              <a:sym typeface="Calibri"/>
            </a:endParaRPr>
          </a:p>
          <a:p>
            <a:pPr indent="0" lvl="0" marL="1841500" marR="0" rtl="0" algn="l">
              <a:lnSpc>
                <a:spcPct val="100000"/>
              </a:lnSpc>
              <a:spcBef>
                <a:spcPts val="660"/>
              </a:spcBef>
              <a:spcAft>
                <a:spcPts val="0"/>
              </a:spcAft>
              <a:buNone/>
            </a:pPr>
            <a:r>
              <a:rPr lang="en-US" sz="2800">
                <a:solidFill>
                  <a:schemeClr val="dk1"/>
                </a:solidFill>
                <a:latin typeface="Calibri"/>
                <a:ea typeface="Calibri"/>
                <a:cs typeface="Calibri"/>
                <a:sym typeface="Calibri"/>
              </a:rPr>
              <a:t>Support(X) ≥ σ</a:t>
            </a:r>
            <a:endParaRPr sz="2800">
              <a:solidFill>
                <a:schemeClr val="dk1"/>
              </a:solidFill>
              <a:latin typeface="Calibri"/>
              <a:ea typeface="Calibri"/>
              <a:cs typeface="Calibri"/>
              <a:sym typeface="Calibri"/>
            </a:endParaRPr>
          </a:p>
        </p:txBody>
      </p:sp>
      <p:sp>
        <p:nvSpPr>
          <p:cNvPr id="100" name="Google Shape;100;p8"/>
          <p:cNvSpPr txBox="1"/>
          <p:nvPr/>
        </p:nvSpPr>
        <p:spPr>
          <a:xfrm>
            <a:off x="1158239" y="4122292"/>
            <a:ext cx="4148454"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92"/>
              </a:lnSpc>
              <a:spcBef>
                <a:spcPts val="0"/>
              </a:spcBef>
              <a:spcAft>
                <a:spcPts val="0"/>
              </a:spcAft>
              <a:buNone/>
            </a:pPr>
            <a:r>
              <a:rPr lang="en-US" sz="2800">
                <a:solidFill>
                  <a:schemeClr val="dk1"/>
                </a:solidFill>
                <a:latin typeface="Calibri"/>
                <a:ea typeface="Calibri"/>
                <a:cs typeface="Calibri"/>
                <a:sym typeface="Calibri"/>
              </a:rPr>
              <a:t>Downward Closure Property</a:t>
            </a:r>
            <a:endParaRPr sz="2800">
              <a:solidFill>
                <a:schemeClr val="dk1"/>
              </a:solidFill>
              <a:latin typeface="Calibri"/>
              <a:ea typeface="Calibri"/>
              <a:cs typeface="Calibri"/>
              <a:sym typeface="Calibri"/>
            </a:endParaRPr>
          </a:p>
        </p:txBody>
      </p:sp>
      <p:sp>
        <p:nvSpPr>
          <p:cNvPr id="101" name="Google Shape;101;p8"/>
          <p:cNvSpPr txBox="1"/>
          <p:nvPr/>
        </p:nvSpPr>
        <p:spPr>
          <a:xfrm>
            <a:off x="916939" y="4095369"/>
            <a:ext cx="9185275" cy="452120"/>
          </a:xfrm>
          <a:prstGeom prst="rect">
            <a:avLst/>
          </a:prstGeom>
          <a:noFill/>
          <a:ln>
            <a:noFill/>
          </a:ln>
        </p:spPr>
        <p:txBody>
          <a:bodyPr anchorCtr="0" anchor="t" bIns="0" lIns="0" spcFirstLastPara="1" rIns="0" wrap="square" tIns="12050">
            <a:spAutoFit/>
          </a:bodyPr>
          <a:lstStyle/>
          <a:p>
            <a:pPr indent="-4377690" lvl="0" marL="4389755" marR="0" rtl="0" algn="l">
              <a:lnSpc>
                <a:spcPct val="10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 Any subset of a frequent set is a</a:t>
            </a:r>
            <a:endParaRPr sz="2800">
              <a:solidFill>
                <a:schemeClr val="dk1"/>
              </a:solidFill>
              <a:latin typeface="Calibri"/>
              <a:ea typeface="Calibri"/>
              <a:cs typeface="Calibri"/>
              <a:sym typeface="Calibri"/>
            </a:endParaRPr>
          </a:p>
        </p:txBody>
      </p:sp>
      <p:sp>
        <p:nvSpPr>
          <p:cNvPr id="102" name="Google Shape;102;p8"/>
          <p:cNvSpPr txBox="1"/>
          <p:nvPr/>
        </p:nvSpPr>
        <p:spPr>
          <a:xfrm>
            <a:off x="916939" y="4393463"/>
            <a:ext cx="9690100" cy="1049655"/>
          </a:xfrm>
          <a:prstGeom prst="rect">
            <a:avLst/>
          </a:prstGeom>
          <a:noFill/>
          <a:ln>
            <a:noFill/>
          </a:ln>
        </p:spPr>
        <p:txBody>
          <a:bodyPr anchorCtr="0" anchor="t" bIns="0" lIns="0" spcFirstLastPara="1" rIns="0" wrap="square" tIns="97775">
            <a:spAutoFit/>
          </a:bodyPr>
          <a:lstStyle/>
          <a:p>
            <a:pPr indent="0" lvl="0" marL="241300" marR="0" rtl="0" algn="l">
              <a:lnSpc>
                <a:spcPct val="100000"/>
              </a:lnSpc>
              <a:spcBef>
                <a:spcPts val="0"/>
              </a:spcBef>
              <a:spcAft>
                <a:spcPts val="0"/>
              </a:spcAft>
              <a:buNone/>
            </a:pPr>
            <a:r>
              <a:rPr lang="en-US" sz="2800">
                <a:solidFill>
                  <a:schemeClr val="dk1"/>
                </a:solidFill>
                <a:latin typeface="Calibri"/>
                <a:ea typeface="Calibri"/>
                <a:cs typeface="Calibri"/>
                <a:sym typeface="Calibri"/>
              </a:rPr>
              <a:t>frequent set.</a:t>
            </a:r>
            <a:endParaRPr sz="2800">
              <a:solidFill>
                <a:schemeClr val="dk1"/>
              </a:solidFill>
              <a:latin typeface="Calibri"/>
              <a:ea typeface="Calibri"/>
              <a:cs typeface="Calibri"/>
              <a:sym typeface="Calibri"/>
            </a:endParaRPr>
          </a:p>
          <a:p>
            <a:pPr indent="-229234" lvl="0" marL="241300" marR="0" rtl="0" algn="l">
              <a:lnSpc>
                <a:spcPct val="100000"/>
              </a:lnSpc>
              <a:spcBef>
                <a:spcPts val="675"/>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Upward Closure Property:	Any superset of an infrequent set is an</a:t>
            </a:r>
            <a:endParaRPr sz="2800">
              <a:solidFill>
                <a:schemeClr val="dk1"/>
              </a:solidFill>
              <a:latin typeface="Calibri"/>
              <a:ea typeface="Calibri"/>
              <a:cs typeface="Calibri"/>
              <a:sym typeface="Calibri"/>
            </a:endParaRPr>
          </a:p>
        </p:txBody>
      </p:sp>
      <p:sp>
        <p:nvSpPr>
          <p:cNvPr id="103" name="Google Shape;103;p8"/>
          <p:cNvSpPr txBox="1"/>
          <p:nvPr/>
        </p:nvSpPr>
        <p:spPr>
          <a:xfrm>
            <a:off x="1145844" y="5375249"/>
            <a:ext cx="215392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2800">
                <a:solidFill>
                  <a:schemeClr val="dk1"/>
                </a:solidFill>
                <a:latin typeface="Calibri"/>
                <a:ea typeface="Calibri"/>
                <a:cs typeface="Calibri"/>
                <a:sym typeface="Calibri"/>
              </a:rPr>
              <a:t>infrequent set.</a:t>
            </a:r>
            <a:endParaRPr sz="2800">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1" name="Shape 981"/>
        <p:cNvGrpSpPr/>
        <p:nvPr/>
      </p:nvGrpSpPr>
      <p:grpSpPr>
        <a:xfrm>
          <a:off x="0" y="0"/>
          <a:ext cx="0" cy="0"/>
          <a:chOff x="0" y="0"/>
          <a:chExt cx="0" cy="0"/>
        </a:xfrm>
      </p:grpSpPr>
      <p:grpSp>
        <p:nvGrpSpPr>
          <p:cNvPr id="982" name="Google Shape;982;p78"/>
          <p:cNvGrpSpPr/>
          <p:nvPr/>
        </p:nvGrpSpPr>
        <p:grpSpPr>
          <a:xfrm>
            <a:off x="210311" y="0"/>
            <a:ext cx="5458968" cy="6858000"/>
            <a:chOff x="210311" y="0"/>
            <a:chExt cx="5458968" cy="6858000"/>
          </a:xfrm>
        </p:grpSpPr>
        <p:pic>
          <p:nvPicPr>
            <p:cNvPr id="983" name="Google Shape;983;p78"/>
            <p:cNvPicPr preferRelativeResize="0"/>
            <p:nvPr/>
          </p:nvPicPr>
          <p:blipFill rotWithShape="1">
            <a:blip r:embed="rId3">
              <a:alphaModFix/>
            </a:blip>
            <a:srcRect b="0" l="0" r="0" t="0"/>
            <a:stretch/>
          </p:blipFill>
          <p:spPr>
            <a:xfrm>
              <a:off x="210311" y="618744"/>
              <a:ext cx="5458968" cy="5795772"/>
            </a:xfrm>
            <a:prstGeom prst="rect">
              <a:avLst/>
            </a:prstGeom>
            <a:noFill/>
            <a:ln>
              <a:noFill/>
            </a:ln>
          </p:spPr>
        </p:pic>
        <p:sp>
          <p:nvSpPr>
            <p:cNvPr id="984" name="Google Shape;984;p78"/>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985" name="Google Shape;985;p78"/>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86" name="Google Shape;986;p78"/>
          <p:cNvPicPr preferRelativeResize="0"/>
          <p:nvPr/>
        </p:nvPicPr>
        <p:blipFill rotWithShape="1">
          <a:blip r:embed="rId5">
            <a:alphaModFix/>
          </a:blip>
          <a:srcRect b="0" l="0" r="0" t="0"/>
          <a:stretch/>
        </p:blipFill>
        <p:spPr>
          <a:xfrm>
            <a:off x="11340210" y="4992751"/>
            <a:ext cx="121666" cy="143510"/>
          </a:xfrm>
          <a:prstGeom prst="rect">
            <a:avLst/>
          </a:prstGeom>
          <a:noFill/>
          <a:ln>
            <a:noFill/>
          </a:ln>
        </p:spPr>
      </p:pic>
      <p:pic>
        <p:nvPicPr>
          <p:cNvPr id="987" name="Google Shape;987;p78"/>
          <p:cNvPicPr preferRelativeResize="0"/>
          <p:nvPr/>
        </p:nvPicPr>
        <p:blipFill rotWithShape="1">
          <a:blip r:embed="rId6">
            <a:alphaModFix/>
          </a:blip>
          <a:srcRect b="0" l="0" r="0" t="0"/>
          <a:stretch/>
        </p:blipFill>
        <p:spPr>
          <a:xfrm>
            <a:off x="11536044" y="5063490"/>
            <a:ext cx="294766" cy="254000"/>
          </a:xfrm>
          <a:prstGeom prst="rect">
            <a:avLst/>
          </a:prstGeom>
          <a:noFill/>
          <a:ln>
            <a:noFill/>
          </a:ln>
        </p:spPr>
      </p:pic>
      <p:pic>
        <p:nvPicPr>
          <p:cNvPr id="988" name="Google Shape;988;p78"/>
          <p:cNvPicPr preferRelativeResize="0"/>
          <p:nvPr/>
        </p:nvPicPr>
        <p:blipFill rotWithShape="1">
          <a:blip r:embed="rId7">
            <a:alphaModFix/>
          </a:blip>
          <a:srcRect b="0" l="0" r="0" t="0"/>
          <a:stretch/>
        </p:blipFill>
        <p:spPr>
          <a:xfrm>
            <a:off x="12079096" y="5919571"/>
            <a:ext cx="112902" cy="99885"/>
          </a:xfrm>
          <a:prstGeom prst="rect">
            <a:avLst/>
          </a:prstGeom>
          <a:noFill/>
          <a:ln>
            <a:noFill/>
          </a:ln>
        </p:spPr>
      </p:pic>
      <p:pic>
        <p:nvPicPr>
          <p:cNvPr id="989" name="Google Shape;989;p78"/>
          <p:cNvPicPr preferRelativeResize="0"/>
          <p:nvPr/>
        </p:nvPicPr>
        <p:blipFill rotWithShape="1">
          <a:blip r:embed="rId8">
            <a:alphaModFix/>
          </a:blip>
          <a:srcRect b="0" l="0" r="0" t="0"/>
          <a:stretch/>
        </p:blipFill>
        <p:spPr>
          <a:xfrm>
            <a:off x="6024154" y="4777994"/>
            <a:ext cx="159348" cy="238760"/>
          </a:xfrm>
          <a:prstGeom prst="rect">
            <a:avLst/>
          </a:prstGeom>
          <a:noFill/>
          <a:ln>
            <a:noFill/>
          </a:ln>
        </p:spPr>
      </p:pic>
      <p:grpSp>
        <p:nvGrpSpPr>
          <p:cNvPr id="990" name="Google Shape;990;p78"/>
          <p:cNvGrpSpPr/>
          <p:nvPr/>
        </p:nvGrpSpPr>
        <p:grpSpPr>
          <a:xfrm>
            <a:off x="6100826" y="1585594"/>
            <a:ext cx="5793740" cy="4583620"/>
            <a:chOff x="6100826" y="1585594"/>
            <a:chExt cx="5793740" cy="4583620"/>
          </a:xfrm>
        </p:grpSpPr>
        <p:pic>
          <p:nvPicPr>
            <p:cNvPr id="991" name="Google Shape;991;p78"/>
            <p:cNvPicPr preferRelativeResize="0"/>
            <p:nvPr/>
          </p:nvPicPr>
          <p:blipFill rotWithShape="1">
            <a:blip r:embed="rId9">
              <a:alphaModFix/>
            </a:blip>
            <a:srcRect b="0" l="0" r="0" t="0"/>
            <a:stretch/>
          </p:blipFill>
          <p:spPr>
            <a:xfrm>
              <a:off x="6366510" y="4924805"/>
              <a:ext cx="128079" cy="94106"/>
            </a:xfrm>
            <a:prstGeom prst="rect">
              <a:avLst/>
            </a:prstGeom>
            <a:noFill/>
            <a:ln>
              <a:noFill/>
            </a:ln>
          </p:spPr>
        </p:pic>
        <p:pic>
          <p:nvPicPr>
            <p:cNvPr id="992" name="Google Shape;992;p78"/>
            <p:cNvPicPr preferRelativeResize="0"/>
            <p:nvPr/>
          </p:nvPicPr>
          <p:blipFill rotWithShape="1">
            <a:blip r:embed="rId10">
              <a:alphaModFix/>
            </a:blip>
            <a:srcRect b="0" l="0" r="0" t="0"/>
            <a:stretch/>
          </p:blipFill>
          <p:spPr>
            <a:xfrm>
              <a:off x="6100826" y="1585594"/>
              <a:ext cx="5793740" cy="4583620"/>
            </a:xfrm>
            <a:prstGeom prst="rect">
              <a:avLst/>
            </a:prstGeom>
            <a:noFill/>
            <a:ln>
              <a:noFill/>
            </a:ln>
          </p:spPr>
        </p:pic>
        <p:pic>
          <p:nvPicPr>
            <p:cNvPr id="993" name="Google Shape;993;p78"/>
            <p:cNvPicPr preferRelativeResize="0"/>
            <p:nvPr/>
          </p:nvPicPr>
          <p:blipFill rotWithShape="1">
            <a:blip r:embed="rId11">
              <a:alphaModFix/>
            </a:blip>
            <a:srcRect b="0" l="0" r="0" t="0"/>
            <a:stretch/>
          </p:blipFill>
          <p:spPr>
            <a:xfrm>
              <a:off x="6190515" y="1652904"/>
              <a:ext cx="510640" cy="252857"/>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7" name="Shape 997"/>
        <p:cNvGrpSpPr/>
        <p:nvPr/>
      </p:nvGrpSpPr>
      <p:grpSpPr>
        <a:xfrm>
          <a:off x="0" y="0"/>
          <a:ext cx="0" cy="0"/>
          <a:chOff x="0" y="0"/>
          <a:chExt cx="0" cy="0"/>
        </a:xfrm>
      </p:grpSpPr>
      <p:grpSp>
        <p:nvGrpSpPr>
          <p:cNvPr id="998" name="Google Shape;998;p79"/>
          <p:cNvGrpSpPr/>
          <p:nvPr/>
        </p:nvGrpSpPr>
        <p:grpSpPr>
          <a:xfrm>
            <a:off x="169163" y="0"/>
            <a:ext cx="5486400" cy="6858000"/>
            <a:chOff x="169163" y="0"/>
            <a:chExt cx="5486400" cy="6858000"/>
          </a:xfrm>
        </p:grpSpPr>
        <p:pic>
          <p:nvPicPr>
            <p:cNvPr id="999" name="Google Shape;999;p79"/>
            <p:cNvPicPr preferRelativeResize="0"/>
            <p:nvPr/>
          </p:nvPicPr>
          <p:blipFill rotWithShape="1">
            <a:blip r:embed="rId3">
              <a:alphaModFix/>
            </a:blip>
            <a:srcRect b="0" l="0" r="0" t="0"/>
            <a:stretch/>
          </p:blipFill>
          <p:spPr>
            <a:xfrm>
              <a:off x="169163" y="281940"/>
              <a:ext cx="5486400" cy="6274308"/>
            </a:xfrm>
            <a:prstGeom prst="rect">
              <a:avLst/>
            </a:prstGeom>
            <a:noFill/>
            <a:ln>
              <a:noFill/>
            </a:ln>
          </p:spPr>
        </p:pic>
        <p:sp>
          <p:nvSpPr>
            <p:cNvPr id="1000" name="Google Shape;1000;p79"/>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01" name="Google Shape;1001;p79"/>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5" name="Shape 1005"/>
        <p:cNvGrpSpPr/>
        <p:nvPr/>
      </p:nvGrpSpPr>
      <p:grpSpPr>
        <a:xfrm>
          <a:off x="0" y="0"/>
          <a:ext cx="0" cy="0"/>
          <a:chOff x="0" y="0"/>
          <a:chExt cx="0" cy="0"/>
        </a:xfrm>
      </p:grpSpPr>
      <p:grpSp>
        <p:nvGrpSpPr>
          <p:cNvPr id="1006" name="Google Shape;1006;p80"/>
          <p:cNvGrpSpPr/>
          <p:nvPr/>
        </p:nvGrpSpPr>
        <p:grpSpPr>
          <a:xfrm>
            <a:off x="70103" y="0"/>
            <a:ext cx="5571745" cy="6858000"/>
            <a:chOff x="70103" y="0"/>
            <a:chExt cx="5571745" cy="6858000"/>
          </a:xfrm>
        </p:grpSpPr>
        <p:pic>
          <p:nvPicPr>
            <p:cNvPr id="1007" name="Google Shape;1007;p80"/>
            <p:cNvPicPr preferRelativeResize="0"/>
            <p:nvPr/>
          </p:nvPicPr>
          <p:blipFill rotWithShape="1">
            <a:blip r:embed="rId3">
              <a:alphaModFix/>
            </a:blip>
            <a:srcRect b="0" l="0" r="0" t="0"/>
            <a:stretch/>
          </p:blipFill>
          <p:spPr>
            <a:xfrm>
              <a:off x="70103" y="632459"/>
              <a:ext cx="5571744" cy="5558028"/>
            </a:xfrm>
            <a:prstGeom prst="rect">
              <a:avLst/>
            </a:prstGeom>
            <a:noFill/>
            <a:ln>
              <a:noFill/>
            </a:ln>
          </p:spPr>
        </p:pic>
        <p:sp>
          <p:nvSpPr>
            <p:cNvPr id="1008" name="Google Shape;1008;p80"/>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09" name="Google Shape;1009;p80"/>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1010" name="Google Shape;1010;p80"/>
          <p:cNvPicPr preferRelativeResize="0"/>
          <p:nvPr/>
        </p:nvPicPr>
        <p:blipFill rotWithShape="1">
          <a:blip r:embed="rId5">
            <a:alphaModFix/>
          </a:blip>
          <a:srcRect b="0" l="0" r="0" t="0"/>
          <a:stretch/>
        </p:blipFill>
        <p:spPr>
          <a:xfrm>
            <a:off x="1168996" y="4516246"/>
            <a:ext cx="380022" cy="200025"/>
          </a:xfrm>
          <a:prstGeom prst="rect">
            <a:avLst/>
          </a:prstGeom>
          <a:noFill/>
          <a:ln>
            <a:noFill/>
          </a:ln>
        </p:spPr>
      </p:pic>
      <p:pic>
        <p:nvPicPr>
          <p:cNvPr id="1011" name="Google Shape;1011;p80"/>
          <p:cNvPicPr preferRelativeResize="0"/>
          <p:nvPr/>
        </p:nvPicPr>
        <p:blipFill rotWithShape="1">
          <a:blip r:embed="rId6">
            <a:alphaModFix/>
          </a:blip>
          <a:srcRect b="0" l="0" r="0" t="0"/>
          <a:stretch/>
        </p:blipFill>
        <p:spPr>
          <a:xfrm>
            <a:off x="6213602" y="4744973"/>
            <a:ext cx="174244" cy="266700"/>
          </a:xfrm>
          <a:prstGeom prst="rect">
            <a:avLst/>
          </a:prstGeom>
          <a:noFill/>
          <a:ln>
            <a:noFill/>
          </a:ln>
        </p:spPr>
      </p:pic>
      <p:pic>
        <p:nvPicPr>
          <p:cNvPr id="1012" name="Google Shape;1012;p80"/>
          <p:cNvPicPr preferRelativeResize="0"/>
          <p:nvPr/>
        </p:nvPicPr>
        <p:blipFill rotWithShape="1">
          <a:blip r:embed="rId7">
            <a:alphaModFix/>
          </a:blip>
          <a:srcRect b="0" l="0" r="0" t="0"/>
          <a:stretch/>
        </p:blipFill>
        <p:spPr>
          <a:xfrm>
            <a:off x="6464172" y="4822063"/>
            <a:ext cx="150875" cy="116586"/>
          </a:xfrm>
          <a:prstGeom prst="rect">
            <a:avLst/>
          </a:prstGeom>
          <a:noFill/>
          <a:ln>
            <a:noFill/>
          </a:ln>
        </p:spPr>
      </p:pic>
      <p:pic>
        <p:nvPicPr>
          <p:cNvPr id="1013" name="Google Shape;1013;p80"/>
          <p:cNvPicPr preferRelativeResize="0"/>
          <p:nvPr/>
        </p:nvPicPr>
        <p:blipFill rotWithShape="1">
          <a:blip r:embed="rId8">
            <a:alphaModFix/>
          </a:blip>
          <a:srcRect b="0" l="0" r="0" t="0"/>
          <a:stretch/>
        </p:blipFill>
        <p:spPr>
          <a:xfrm>
            <a:off x="6178296" y="5233670"/>
            <a:ext cx="196468" cy="265684"/>
          </a:xfrm>
          <a:prstGeom prst="rect">
            <a:avLst/>
          </a:prstGeom>
          <a:noFill/>
          <a:ln>
            <a:noFill/>
          </a:ln>
        </p:spPr>
      </p:pic>
      <p:pic>
        <p:nvPicPr>
          <p:cNvPr id="1014" name="Google Shape;1014;p80"/>
          <p:cNvPicPr preferRelativeResize="0"/>
          <p:nvPr/>
        </p:nvPicPr>
        <p:blipFill rotWithShape="1">
          <a:blip r:embed="rId9">
            <a:alphaModFix/>
          </a:blip>
          <a:srcRect b="0" l="0" r="0" t="0"/>
          <a:stretch/>
        </p:blipFill>
        <p:spPr>
          <a:xfrm>
            <a:off x="6611532" y="5236590"/>
            <a:ext cx="175601" cy="115062"/>
          </a:xfrm>
          <a:prstGeom prst="rect">
            <a:avLst/>
          </a:prstGeom>
          <a:noFill/>
          <a:ln>
            <a:noFill/>
          </a:ln>
        </p:spPr>
      </p:pic>
      <p:pic>
        <p:nvPicPr>
          <p:cNvPr id="1015" name="Google Shape;1015;p80"/>
          <p:cNvPicPr preferRelativeResize="0"/>
          <p:nvPr/>
        </p:nvPicPr>
        <p:blipFill rotWithShape="1">
          <a:blip r:embed="rId10">
            <a:alphaModFix/>
          </a:blip>
          <a:srcRect b="0" l="0" r="0" t="0"/>
          <a:stretch/>
        </p:blipFill>
        <p:spPr>
          <a:xfrm>
            <a:off x="6911340" y="5147183"/>
            <a:ext cx="124586" cy="189230"/>
          </a:xfrm>
          <a:prstGeom prst="rect">
            <a:avLst/>
          </a:prstGeom>
          <a:noFill/>
          <a:ln>
            <a:noFill/>
          </a:ln>
        </p:spPr>
      </p:pic>
      <p:pic>
        <p:nvPicPr>
          <p:cNvPr id="1016" name="Google Shape;1016;p80"/>
          <p:cNvPicPr preferRelativeResize="0"/>
          <p:nvPr/>
        </p:nvPicPr>
        <p:blipFill rotWithShape="1">
          <a:blip r:embed="rId11">
            <a:alphaModFix/>
          </a:blip>
          <a:srcRect b="0" l="0" r="0" t="0"/>
          <a:stretch/>
        </p:blipFill>
        <p:spPr>
          <a:xfrm>
            <a:off x="6299708" y="5733973"/>
            <a:ext cx="187325" cy="176530"/>
          </a:xfrm>
          <a:prstGeom prst="rect">
            <a:avLst/>
          </a:prstGeom>
          <a:noFill/>
          <a:ln>
            <a:noFill/>
          </a:ln>
        </p:spPr>
      </p:pic>
      <p:pic>
        <p:nvPicPr>
          <p:cNvPr id="1017" name="Google Shape;1017;p80"/>
          <p:cNvPicPr preferRelativeResize="0"/>
          <p:nvPr/>
        </p:nvPicPr>
        <p:blipFill rotWithShape="1">
          <a:blip r:embed="rId12">
            <a:alphaModFix/>
          </a:blip>
          <a:srcRect b="0" l="0" r="0" t="0"/>
          <a:stretch/>
        </p:blipFill>
        <p:spPr>
          <a:xfrm>
            <a:off x="6575297" y="5717273"/>
            <a:ext cx="149986" cy="120700"/>
          </a:xfrm>
          <a:prstGeom prst="rect">
            <a:avLst/>
          </a:prstGeom>
          <a:noFill/>
          <a:ln>
            <a:noFill/>
          </a:ln>
        </p:spPr>
      </p:pic>
      <p:pic>
        <p:nvPicPr>
          <p:cNvPr id="1018" name="Google Shape;1018;p80"/>
          <p:cNvPicPr preferRelativeResize="0"/>
          <p:nvPr/>
        </p:nvPicPr>
        <p:blipFill rotWithShape="1">
          <a:blip r:embed="rId13">
            <a:alphaModFix/>
          </a:blip>
          <a:srcRect b="0" l="0" r="0" t="0"/>
          <a:stretch/>
        </p:blipFill>
        <p:spPr>
          <a:xfrm>
            <a:off x="6925564" y="5543677"/>
            <a:ext cx="49402" cy="221576"/>
          </a:xfrm>
          <a:prstGeom prst="rect">
            <a:avLst/>
          </a:prstGeom>
          <a:noFill/>
          <a:ln>
            <a:noFill/>
          </a:ln>
        </p:spPr>
      </p:pic>
      <p:pic>
        <p:nvPicPr>
          <p:cNvPr id="1019" name="Google Shape;1019;p80"/>
          <p:cNvPicPr preferRelativeResize="0"/>
          <p:nvPr/>
        </p:nvPicPr>
        <p:blipFill rotWithShape="1">
          <a:blip r:embed="rId14">
            <a:alphaModFix/>
          </a:blip>
          <a:srcRect b="0" l="0" r="0" t="0"/>
          <a:stretch/>
        </p:blipFill>
        <p:spPr>
          <a:xfrm>
            <a:off x="6453632" y="6024575"/>
            <a:ext cx="385444" cy="256793"/>
          </a:xfrm>
          <a:prstGeom prst="rect">
            <a:avLst/>
          </a:prstGeom>
          <a:noFill/>
          <a:ln>
            <a:noFill/>
          </a:ln>
        </p:spPr>
      </p:pic>
      <p:pic>
        <p:nvPicPr>
          <p:cNvPr id="1020" name="Google Shape;1020;p80"/>
          <p:cNvPicPr preferRelativeResize="0"/>
          <p:nvPr/>
        </p:nvPicPr>
        <p:blipFill rotWithShape="1">
          <a:blip r:embed="rId15">
            <a:alphaModFix/>
          </a:blip>
          <a:srcRect b="0" l="0" r="0" t="0"/>
          <a:stretch/>
        </p:blipFill>
        <p:spPr>
          <a:xfrm>
            <a:off x="6936927" y="5956846"/>
            <a:ext cx="246446" cy="204800"/>
          </a:xfrm>
          <a:prstGeom prst="rect">
            <a:avLst/>
          </a:prstGeom>
          <a:noFill/>
          <a:ln>
            <a:noFill/>
          </a:ln>
        </p:spPr>
      </p:pic>
      <p:pic>
        <p:nvPicPr>
          <p:cNvPr id="1021" name="Google Shape;1021;p80"/>
          <p:cNvPicPr preferRelativeResize="0"/>
          <p:nvPr/>
        </p:nvPicPr>
        <p:blipFill rotWithShape="1">
          <a:blip r:embed="rId16">
            <a:alphaModFix/>
          </a:blip>
          <a:srcRect b="0" l="0" r="0" t="0"/>
          <a:stretch/>
        </p:blipFill>
        <p:spPr>
          <a:xfrm>
            <a:off x="7607427" y="6114478"/>
            <a:ext cx="383286" cy="256540"/>
          </a:xfrm>
          <a:prstGeom prst="rect">
            <a:avLst/>
          </a:prstGeom>
          <a:noFill/>
          <a:ln>
            <a:noFill/>
          </a:ln>
        </p:spPr>
      </p:pic>
      <p:pic>
        <p:nvPicPr>
          <p:cNvPr id="1022" name="Google Shape;1022;p80"/>
          <p:cNvPicPr preferRelativeResize="0"/>
          <p:nvPr/>
        </p:nvPicPr>
        <p:blipFill rotWithShape="1">
          <a:blip r:embed="rId17">
            <a:alphaModFix/>
          </a:blip>
          <a:srcRect b="0" l="0" r="0" t="0"/>
          <a:stretch/>
        </p:blipFill>
        <p:spPr>
          <a:xfrm>
            <a:off x="8063356" y="6121692"/>
            <a:ext cx="172847" cy="84175"/>
          </a:xfrm>
          <a:prstGeom prst="rect">
            <a:avLst/>
          </a:prstGeom>
          <a:noFill/>
          <a:ln>
            <a:noFill/>
          </a:ln>
        </p:spPr>
      </p:pic>
      <p:pic>
        <p:nvPicPr>
          <p:cNvPr id="1023" name="Google Shape;1023;p80"/>
          <p:cNvPicPr preferRelativeResize="0"/>
          <p:nvPr/>
        </p:nvPicPr>
        <p:blipFill rotWithShape="1">
          <a:blip r:embed="rId18">
            <a:alphaModFix/>
          </a:blip>
          <a:srcRect b="0" l="0" r="0" t="0"/>
          <a:stretch/>
        </p:blipFill>
        <p:spPr>
          <a:xfrm>
            <a:off x="8325866" y="6044425"/>
            <a:ext cx="146811" cy="189230"/>
          </a:xfrm>
          <a:prstGeom prst="rect">
            <a:avLst/>
          </a:prstGeom>
          <a:noFill/>
          <a:ln>
            <a:noFill/>
          </a:ln>
        </p:spPr>
      </p:pic>
      <p:pic>
        <p:nvPicPr>
          <p:cNvPr id="1024" name="Google Shape;1024;p80"/>
          <p:cNvPicPr preferRelativeResize="0"/>
          <p:nvPr/>
        </p:nvPicPr>
        <p:blipFill rotWithShape="1">
          <a:blip r:embed="rId19">
            <a:alphaModFix/>
          </a:blip>
          <a:srcRect b="0" l="0" r="0" t="0"/>
          <a:stretch/>
        </p:blipFill>
        <p:spPr>
          <a:xfrm>
            <a:off x="9177655" y="6089777"/>
            <a:ext cx="184150" cy="252374"/>
          </a:xfrm>
          <a:prstGeom prst="rect">
            <a:avLst/>
          </a:prstGeom>
          <a:noFill/>
          <a:ln>
            <a:noFill/>
          </a:ln>
        </p:spPr>
      </p:pic>
      <p:pic>
        <p:nvPicPr>
          <p:cNvPr id="1025" name="Google Shape;1025;p80"/>
          <p:cNvPicPr preferRelativeResize="0"/>
          <p:nvPr/>
        </p:nvPicPr>
        <p:blipFill rotWithShape="1">
          <a:blip r:embed="rId20">
            <a:alphaModFix/>
          </a:blip>
          <a:srcRect b="0" l="0" r="0" t="0"/>
          <a:stretch/>
        </p:blipFill>
        <p:spPr>
          <a:xfrm>
            <a:off x="9494266" y="6118593"/>
            <a:ext cx="230377" cy="186690"/>
          </a:xfrm>
          <a:prstGeom prst="rect">
            <a:avLst/>
          </a:prstGeom>
          <a:noFill/>
          <a:ln>
            <a:noFill/>
          </a:ln>
        </p:spPr>
      </p:pic>
      <p:pic>
        <p:nvPicPr>
          <p:cNvPr id="1026" name="Google Shape;1026;p80"/>
          <p:cNvPicPr preferRelativeResize="0"/>
          <p:nvPr/>
        </p:nvPicPr>
        <p:blipFill rotWithShape="1">
          <a:blip r:embed="rId21">
            <a:alphaModFix/>
          </a:blip>
          <a:srcRect b="0" l="0" r="0" t="0"/>
          <a:stretch/>
        </p:blipFill>
        <p:spPr>
          <a:xfrm>
            <a:off x="9834355" y="6143307"/>
            <a:ext cx="145083" cy="77101"/>
          </a:xfrm>
          <a:prstGeom prst="rect">
            <a:avLst/>
          </a:prstGeom>
          <a:noFill/>
          <a:ln>
            <a:noFill/>
          </a:ln>
        </p:spPr>
      </p:pic>
      <p:pic>
        <p:nvPicPr>
          <p:cNvPr id="1027" name="Google Shape;1027;p80"/>
          <p:cNvPicPr preferRelativeResize="0"/>
          <p:nvPr/>
        </p:nvPicPr>
        <p:blipFill rotWithShape="1">
          <a:blip r:embed="rId22">
            <a:alphaModFix/>
          </a:blip>
          <a:srcRect b="0" l="0" r="0" t="0"/>
          <a:stretch/>
        </p:blipFill>
        <p:spPr>
          <a:xfrm>
            <a:off x="10066146" y="6035916"/>
            <a:ext cx="70357" cy="283171"/>
          </a:xfrm>
          <a:prstGeom prst="rect">
            <a:avLst/>
          </a:prstGeom>
          <a:noFill/>
          <a:ln>
            <a:noFill/>
          </a:ln>
        </p:spPr>
      </p:pic>
      <p:pic>
        <p:nvPicPr>
          <p:cNvPr id="1028" name="Google Shape;1028;p80"/>
          <p:cNvPicPr preferRelativeResize="0"/>
          <p:nvPr/>
        </p:nvPicPr>
        <p:blipFill rotWithShape="1">
          <a:blip r:embed="rId23">
            <a:alphaModFix/>
          </a:blip>
          <a:srcRect b="0" l="0" r="0" t="0"/>
          <a:stretch/>
        </p:blipFill>
        <p:spPr>
          <a:xfrm>
            <a:off x="5727446" y="4586223"/>
            <a:ext cx="247268" cy="384556"/>
          </a:xfrm>
          <a:prstGeom prst="rect">
            <a:avLst/>
          </a:prstGeom>
          <a:noFill/>
          <a:ln>
            <a:noFill/>
          </a:ln>
        </p:spPr>
      </p:pic>
      <p:pic>
        <p:nvPicPr>
          <p:cNvPr id="1029" name="Google Shape;1029;p80"/>
          <p:cNvPicPr preferRelativeResize="0"/>
          <p:nvPr/>
        </p:nvPicPr>
        <p:blipFill rotWithShape="1">
          <a:blip r:embed="rId24">
            <a:alphaModFix/>
          </a:blip>
          <a:srcRect b="0" l="0" r="0" t="0"/>
          <a:stretch/>
        </p:blipFill>
        <p:spPr>
          <a:xfrm>
            <a:off x="10757154" y="4802759"/>
            <a:ext cx="727985" cy="263651"/>
          </a:xfrm>
          <a:prstGeom prst="rect">
            <a:avLst/>
          </a:prstGeom>
          <a:noFill/>
          <a:ln>
            <a:noFill/>
          </a:ln>
        </p:spPr>
      </p:pic>
      <p:pic>
        <p:nvPicPr>
          <p:cNvPr id="1030" name="Google Shape;1030;p80"/>
          <p:cNvPicPr preferRelativeResize="0"/>
          <p:nvPr/>
        </p:nvPicPr>
        <p:blipFill rotWithShape="1">
          <a:blip r:embed="rId25">
            <a:alphaModFix/>
          </a:blip>
          <a:srcRect b="0" l="0" r="0" t="0"/>
          <a:stretch/>
        </p:blipFill>
        <p:spPr>
          <a:xfrm>
            <a:off x="11629235" y="4817617"/>
            <a:ext cx="63019" cy="220344"/>
          </a:xfrm>
          <a:prstGeom prst="rect">
            <a:avLst/>
          </a:prstGeom>
          <a:noFill/>
          <a:ln>
            <a:noFill/>
          </a:ln>
        </p:spPr>
      </p:pic>
      <p:pic>
        <p:nvPicPr>
          <p:cNvPr id="1031" name="Google Shape;1031;p80"/>
          <p:cNvPicPr preferRelativeResize="0"/>
          <p:nvPr/>
        </p:nvPicPr>
        <p:blipFill rotWithShape="1">
          <a:blip r:embed="rId26">
            <a:alphaModFix/>
          </a:blip>
          <a:srcRect b="0" l="0" r="0" t="0"/>
          <a:stretch/>
        </p:blipFill>
        <p:spPr>
          <a:xfrm>
            <a:off x="11094301" y="5132578"/>
            <a:ext cx="511466" cy="245237"/>
          </a:xfrm>
          <a:prstGeom prst="rect">
            <a:avLst/>
          </a:prstGeom>
          <a:noFill/>
          <a:ln>
            <a:noFill/>
          </a:ln>
        </p:spPr>
      </p:pic>
      <p:pic>
        <p:nvPicPr>
          <p:cNvPr id="1032" name="Google Shape;1032;p80"/>
          <p:cNvPicPr preferRelativeResize="0"/>
          <p:nvPr/>
        </p:nvPicPr>
        <p:blipFill rotWithShape="1">
          <a:blip r:embed="rId27">
            <a:alphaModFix/>
          </a:blip>
          <a:srcRect b="0" l="0" r="0" t="0"/>
          <a:stretch/>
        </p:blipFill>
        <p:spPr>
          <a:xfrm>
            <a:off x="10580369" y="5599874"/>
            <a:ext cx="653160" cy="285610"/>
          </a:xfrm>
          <a:prstGeom prst="rect">
            <a:avLst/>
          </a:prstGeom>
          <a:noFill/>
          <a:ln>
            <a:noFill/>
          </a:ln>
        </p:spPr>
      </p:pic>
      <p:pic>
        <p:nvPicPr>
          <p:cNvPr id="1033" name="Google Shape;1033;p80"/>
          <p:cNvPicPr preferRelativeResize="0"/>
          <p:nvPr/>
        </p:nvPicPr>
        <p:blipFill rotWithShape="1">
          <a:blip r:embed="rId28">
            <a:alphaModFix/>
          </a:blip>
          <a:srcRect b="0" l="0" r="0" t="0"/>
          <a:stretch/>
        </p:blipFill>
        <p:spPr>
          <a:xfrm>
            <a:off x="10640694" y="5170170"/>
            <a:ext cx="215900" cy="252730"/>
          </a:xfrm>
          <a:prstGeom prst="rect">
            <a:avLst/>
          </a:prstGeom>
          <a:noFill/>
          <a:ln>
            <a:noFill/>
          </a:ln>
        </p:spPr>
      </p:pic>
      <p:pic>
        <p:nvPicPr>
          <p:cNvPr id="1034" name="Google Shape;1034;p80"/>
          <p:cNvPicPr preferRelativeResize="0"/>
          <p:nvPr/>
        </p:nvPicPr>
        <p:blipFill rotWithShape="1">
          <a:blip r:embed="rId29">
            <a:alphaModFix/>
          </a:blip>
          <a:srcRect b="0" l="0" r="0" t="0"/>
          <a:stretch/>
        </p:blipFill>
        <p:spPr>
          <a:xfrm>
            <a:off x="10282935" y="5657773"/>
            <a:ext cx="247650" cy="273050"/>
          </a:xfrm>
          <a:prstGeom prst="rect">
            <a:avLst/>
          </a:prstGeom>
          <a:noFill/>
          <a:ln>
            <a:noFill/>
          </a:ln>
        </p:spPr>
      </p:pic>
      <p:pic>
        <p:nvPicPr>
          <p:cNvPr id="1035" name="Google Shape;1035;p80"/>
          <p:cNvPicPr preferRelativeResize="0"/>
          <p:nvPr/>
        </p:nvPicPr>
        <p:blipFill rotWithShape="1">
          <a:blip r:embed="rId30">
            <a:alphaModFix/>
          </a:blip>
          <a:srcRect b="0" l="0" r="0" t="0"/>
          <a:stretch/>
        </p:blipFill>
        <p:spPr>
          <a:xfrm>
            <a:off x="11335511" y="5660250"/>
            <a:ext cx="42291" cy="221246"/>
          </a:xfrm>
          <a:prstGeom prst="rect">
            <a:avLst/>
          </a:prstGeom>
          <a:noFill/>
          <a:ln>
            <a:noFill/>
          </a:ln>
        </p:spPr>
      </p:pic>
      <p:pic>
        <p:nvPicPr>
          <p:cNvPr id="1036" name="Google Shape;1036;p80"/>
          <p:cNvPicPr preferRelativeResize="0"/>
          <p:nvPr/>
        </p:nvPicPr>
        <p:blipFill rotWithShape="1">
          <a:blip r:embed="rId31">
            <a:alphaModFix/>
          </a:blip>
          <a:srcRect b="0" l="0" r="0" t="0"/>
          <a:stretch/>
        </p:blipFill>
        <p:spPr>
          <a:xfrm>
            <a:off x="10366247" y="5202554"/>
            <a:ext cx="177419" cy="227329"/>
          </a:xfrm>
          <a:prstGeom prst="rect">
            <a:avLst/>
          </a:prstGeom>
          <a:noFill/>
          <a:ln>
            <a:noFill/>
          </a:ln>
        </p:spPr>
      </p:pic>
      <p:grpSp>
        <p:nvGrpSpPr>
          <p:cNvPr id="1037" name="Google Shape;1037;p80"/>
          <p:cNvGrpSpPr/>
          <p:nvPr/>
        </p:nvGrpSpPr>
        <p:grpSpPr>
          <a:xfrm>
            <a:off x="5870955" y="599820"/>
            <a:ext cx="5806948" cy="5178717"/>
            <a:chOff x="5870955" y="599820"/>
            <a:chExt cx="5806948" cy="5178717"/>
          </a:xfrm>
        </p:grpSpPr>
        <p:pic>
          <p:nvPicPr>
            <p:cNvPr id="1038" name="Google Shape;1038;p80"/>
            <p:cNvPicPr preferRelativeResize="0"/>
            <p:nvPr/>
          </p:nvPicPr>
          <p:blipFill rotWithShape="1">
            <a:blip r:embed="rId32">
              <a:alphaModFix/>
            </a:blip>
            <a:srcRect b="0" l="0" r="0" t="0"/>
            <a:stretch/>
          </p:blipFill>
          <p:spPr>
            <a:xfrm>
              <a:off x="10227183" y="5195061"/>
              <a:ext cx="45593" cy="244475"/>
            </a:xfrm>
            <a:prstGeom prst="rect">
              <a:avLst/>
            </a:prstGeom>
            <a:noFill/>
            <a:ln>
              <a:noFill/>
            </a:ln>
          </p:spPr>
        </p:pic>
        <p:pic>
          <p:nvPicPr>
            <p:cNvPr id="1039" name="Google Shape;1039;p80"/>
            <p:cNvPicPr preferRelativeResize="0"/>
            <p:nvPr/>
          </p:nvPicPr>
          <p:blipFill rotWithShape="1">
            <a:blip r:embed="rId33">
              <a:alphaModFix/>
            </a:blip>
            <a:srcRect b="0" l="0" r="0" t="0"/>
            <a:stretch/>
          </p:blipFill>
          <p:spPr>
            <a:xfrm>
              <a:off x="5870955" y="599820"/>
              <a:ext cx="5806948" cy="5178717"/>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3" name="Shape 1043"/>
        <p:cNvGrpSpPr/>
        <p:nvPr/>
      </p:nvGrpSpPr>
      <p:grpSpPr>
        <a:xfrm>
          <a:off x="0" y="0"/>
          <a:ext cx="0" cy="0"/>
          <a:chOff x="0" y="0"/>
          <a:chExt cx="0" cy="0"/>
        </a:xfrm>
      </p:grpSpPr>
      <p:pic>
        <p:nvPicPr>
          <p:cNvPr id="1044" name="Google Shape;1044;p81"/>
          <p:cNvPicPr preferRelativeResize="0"/>
          <p:nvPr/>
        </p:nvPicPr>
        <p:blipFill rotWithShape="1">
          <a:blip r:embed="rId3">
            <a:alphaModFix/>
          </a:blip>
          <a:srcRect b="0" l="0" r="0" t="0"/>
          <a:stretch/>
        </p:blipFill>
        <p:spPr>
          <a:xfrm>
            <a:off x="365759" y="210310"/>
            <a:ext cx="10988040" cy="66476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1050" name="Google Shape;1050;p82"/>
          <p:cNvPicPr preferRelativeResize="0"/>
          <p:nvPr/>
        </p:nvPicPr>
        <p:blipFill rotWithShape="1">
          <a:blip r:embed="rId3">
            <a:alphaModFix/>
          </a:blip>
          <a:srcRect b="0" l="0" r="0" t="0"/>
          <a:stretch/>
        </p:blipFill>
        <p:spPr>
          <a:xfrm>
            <a:off x="2760211" y="1429255"/>
            <a:ext cx="6810725" cy="4486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83"/>
          <p:cNvPicPr preferRelativeResize="0"/>
          <p:nvPr/>
        </p:nvPicPr>
        <p:blipFill rotWithShape="1">
          <a:blip r:embed="rId3">
            <a:alphaModFix/>
          </a:blip>
          <a:srcRect b="0" l="0" r="0" t="0"/>
          <a:stretch/>
        </p:blipFill>
        <p:spPr>
          <a:xfrm>
            <a:off x="1879121" y="231527"/>
            <a:ext cx="7887105" cy="2781443"/>
          </a:xfrm>
          <a:prstGeom prst="rect">
            <a:avLst/>
          </a:prstGeom>
          <a:noFill/>
          <a:ln>
            <a:noFill/>
          </a:ln>
        </p:spPr>
      </p:pic>
      <p:pic>
        <p:nvPicPr>
          <p:cNvPr id="1056" name="Google Shape;1056;p83"/>
          <p:cNvPicPr preferRelativeResize="0"/>
          <p:nvPr/>
        </p:nvPicPr>
        <p:blipFill rotWithShape="1">
          <a:blip r:embed="rId4">
            <a:alphaModFix/>
          </a:blip>
          <a:srcRect b="0" l="0" r="0" t="0"/>
          <a:stretch/>
        </p:blipFill>
        <p:spPr>
          <a:xfrm>
            <a:off x="1689244" y="3012970"/>
            <a:ext cx="7839478" cy="403880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84"/>
          <p:cNvPicPr preferRelativeResize="0"/>
          <p:nvPr/>
        </p:nvPicPr>
        <p:blipFill rotWithShape="1">
          <a:blip r:embed="rId3">
            <a:alphaModFix/>
          </a:blip>
          <a:srcRect b="0" l="0" r="0" t="0"/>
          <a:stretch/>
        </p:blipFill>
        <p:spPr>
          <a:xfrm>
            <a:off x="1457535" y="238203"/>
            <a:ext cx="8387174" cy="53125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85"/>
          <p:cNvPicPr preferRelativeResize="0"/>
          <p:nvPr/>
        </p:nvPicPr>
        <p:blipFill rotWithShape="1">
          <a:blip r:embed="rId3">
            <a:alphaModFix/>
          </a:blip>
          <a:srcRect b="0" l="0" r="0" t="0"/>
          <a:stretch/>
        </p:blipFill>
        <p:spPr>
          <a:xfrm>
            <a:off x="1871445" y="460203"/>
            <a:ext cx="7601341" cy="4029282"/>
          </a:xfrm>
          <a:prstGeom prst="rect">
            <a:avLst/>
          </a:prstGeom>
          <a:noFill/>
          <a:ln>
            <a:noFill/>
          </a:ln>
        </p:spPr>
      </p:pic>
      <p:pic>
        <p:nvPicPr>
          <p:cNvPr id="1067" name="Google Shape;1067;p85"/>
          <p:cNvPicPr preferRelativeResize="0"/>
          <p:nvPr/>
        </p:nvPicPr>
        <p:blipFill rotWithShape="1">
          <a:blip r:embed="rId4">
            <a:alphaModFix/>
          </a:blip>
          <a:srcRect b="0" l="0" r="0" t="0"/>
          <a:stretch/>
        </p:blipFill>
        <p:spPr>
          <a:xfrm>
            <a:off x="2336558" y="4649270"/>
            <a:ext cx="6753572" cy="122878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86"/>
          <p:cNvPicPr preferRelativeResize="0"/>
          <p:nvPr/>
        </p:nvPicPr>
        <p:blipFill rotWithShape="1">
          <a:blip r:embed="rId3">
            <a:alphaModFix/>
          </a:blip>
          <a:srcRect b="0" l="0" r="0" t="0"/>
          <a:stretch/>
        </p:blipFill>
        <p:spPr>
          <a:xfrm>
            <a:off x="2114345" y="2181161"/>
            <a:ext cx="7963309" cy="24956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 name="Shape 107"/>
        <p:cNvGrpSpPr/>
        <p:nvPr/>
      </p:nvGrpSpPr>
      <p:grpSpPr>
        <a:xfrm>
          <a:off x="0" y="0"/>
          <a:ext cx="0" cy="0"/>
          <a:chOff x="0" y="0"/>
          <a:chExt cx="0" cy="0"/>
        </a:xfrm>
      </p:grpSpPr>
      <p:sp>
        <p:nvSpPr>
          <p:cNvPr id="108" name="Google Shape;108;p9"/>
          <p:cNvSpPr txBox="1"/>
          <p:nvPr>
            <p:ph type="title"/>
          </p:nvPr>
        </p:nvSpPr>
        <p:spPr>
          <a:xfrm>
            <a:off x="916939" y="609676"/>
            <a:ext cx="51358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b="1" lang="en-US">
                <a:solidFill>
                  <a:srgbClr val="C55A11"/>
                </a:solidFill>
                <a:latin typeface="Calibri"/>
                <a:ea typeface="Calibri"/>
                <a:cs typeface="Calibri"/>
                <a:sym typeface="Calibri"/>
              </a:rPr>
              <a:t>Maximal Frequent Set</a:t>
            </a:r>
            <a:endParaRPr/>
          </a:p>
        </p:txBody>
      </p:sp>
      <p:sp>
        <p:nvSpPr>
          <p:cNvPr id="109" name="Google Shape;109;p9"/>
          <p:cNvSpPr txBox="1"/>
          <p:nvPr/>
        </p:nvSpPr>
        <p:spPr>
          <a:xfrm>
            <a:off x="916939" y="1793493"/>
            <a:ext cx="10053320" cy="2733040"/>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A frequent set is a maximal frequent set if it is a frequent set and no  superset of this is a frequent set.</a:t>
            </a:r>
            <a:endParaRPr sz="2800">
              <a:solidFill>
                <a:schemeClr val="dk1"/>
              </a:solidFill>
              <a:latin typeface="Calibri"/>
              <a:ea typeface="Calibri"/>
              <a:cs typeface="Calibri"/>
              <a:sym typeface="Calibri"/>
            </a:endParaRPr>
          </a:p>
          <a:p>
            <a:pPr indent="0" lvl="0" marL="165100" marR="0" rtl="0" algn="l">
              <a:lnSpc>
                <a:spcPct val="100000"/>
              </a:lnSpc>
              <a:spcBef>
                <a:spcPts val="2195"/>
              </a:spcBef>
              <a:spcAft>
                <a:spcPts val="0"/>
              </a:spcAft>
              <a:buNone/>
            </a:pPr>
            <a:r>
              <a:rPr b="1" lang="en-US" sz="4400">
                <a:solidFill>
                  <a:srgbClr val="C55A11"/>
                </a:solidFill>
                <a:latin typeface="Calibri"/>
                <a:ea typeface="Calibri"/>
                <a:cs typeface="Calibri"/>
                <a:sym typeface="Calibri"/>
              </a:rPr>
              <a:t>Border Set</a:t>
            </a:r>
            <a:endParaRPr sz="4400">
              <a:solidFill>
                <a:schemeClr val="dk1"/>
              </a:solidFill>
              <a:latin typeface="Calibri"/>
              <a:ea typeface="Calibri"/>
              <a:cs typeface="Calibri"/>
              <a:sym typeface="Calibri"/>
            </a:endParaRPr>
          </a:p>
          <a:p>
            <a:pPr indent="0" lvl="0" marL="165100" marR="83185" rtl="0" algn="l">
              <a:lnSpc>
                <a:spcPct val="100000"/>
              </a:lnSpc>
              <a:spcBef>
                <a:spcPts val="700"/>
              </a:spcBef>
              <a:spcAft>
                <a:spcPts val="0"/>
              </a:spcAft>
              <a:buNone/>
            </a:pPr>
            <a:r>
              <a:rPr lang="en-US" sz="2800">
                <a:solidFill>
                  <a:schemeClr val="dk1"/>
                </a:solidFill>
                <a:latin typeface="Calibri"/>
                <a:ea typeface="Calibri"/>
                <a:cs typeface="Calibri"/>
                <a:sym typeface="Calibri"/>
              </a:rPr>
              <a:t>An itemset is a border set if it is not a frequent set, but all its proper  subsets are frequent sets</a:t>
            </a:r>
            <a:endParaRPr sz="2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2023-05-04T07:31:37Z</dcterms:created>
  <dc:creator>919539599665</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2023-05-04T00:00:00Z</vt:filetime>
  </property>
  <property fmtid="{D5CDD505-2E9C-101B-9397-08002B2CF9AE}" pid="3" name="Creator">
    <vt:lpwstr>Microsoft® PowerPoint® 2019</vt:lpwstr>
  </property>
  <property fmtid="{D5CDD505-2E9C-101B-9397-08002B2CF9AE}" pid="4" name="LastSaved">
    <vt:filetime>2023-05-04T00:00:00Z</vt:filetime>
  </property>
</Properties>
</file>